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077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076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07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011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339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159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371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062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803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30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030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FCAC-179A-423F-A00F-EFDA421DF978}" type="datetimeFigureOut">
              <a:rPr lang="sl-SI" smtClean="0"/>
              <a:t>16.1.2017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FD40-AA1B-40EB-8FC1-F44244AAB6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49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ERASMUS +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MLAD PODJETEN EVROPEJEC</a:t>
            </a:r>
          </a:p>
          <a:p>
            <a:r>
              <a:rPr lang="sl-SI" dirty="0" smtClean="0"/>
              <a:t>Young </a:t>
            </a:r>
            <a:r>
              <a:rPr lang="sl-SI" dirty="0" err="1"/>
              <a:t>E</a:t>
            </a:r>
            <a:r>
              <a:rPr lang="sl-SI" dirty="0" err="1" smtClean="0"/>
              <a:t>nterprising</a:t>
            </a:r>
            <a:r>
              <a:rPr lang="sl-SI" dirty="0" smtClean="0"/>
              <a:t> </a:t>
            </a:r>
            <a:r>
              <a:rPr lang="sl-SI" dirty="0" err="1" smtClean="0"/>
              <a:t>Europeans</a:t>
            </a:r>
            <a:endParaRPr lang="sl-SI" dirty="0" smtClean="0"/>
          </a:p>
          <a:p>
            <a:r>
              <a:rPr lang="sl-SI" dirty="0" smtClean="0"/>
              <a:t>YEE </a:t>
            </a:r>
            <a:endParaRPr lang="sl-SI" dirty="0"/>
          </a:p>
        </p:txBody>
      </p:sp>
      <p:pic>
        <p:nvPicPr>
          <p:cNvPr id="1026" name="Picture 2" descr="C:\Users\Rosana\Desktop\Erasmus +\YEE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36712"/>
            <a:ext cx="1311028" cy="130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zultat iskanja slik za erasmus +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3466"/>
            <a:ext cx="28194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45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Razvoj izdelka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MILNIK</a:t>
            </a:r>
          </a:p>
          <a:p>
            <a:r>
              <a:rPr lang="sl-SI" dirty="0" smtClean="0"/>
              <a:t>MILO</a:t>
            </a:r>
          </a:p>
          <a:p>
            <a:r>
              <a:rPr lang="sl-SI" dirty="0" smtClean="0"/>
              <a:t>ČAJNE ZGIBANKE</a:t>
            </a:r>
          </a:p>
          <a:p>
            <a:r>
              <a:rPr lang="sl-SI" dirty="0" smtClean="0"/>
              <a:t>MEDENJAKI</a:t>
            </a:r>
          </a:p>
          <a:p>
            <a:r>
              <a:rPr lang="sl-SI" dirty="0" smtClean="0"/>
              <a:t>SADIKE </a:t>
            </a:r>
          </a:p>
          <a:p>
            <a:r>
              <a:rPr lang="sl-SI" dirty="0" smtClean="0"/>
              <a:t>ŠOLSKI VRT 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2195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ANKETA – raziskava tržišča </a:t>
            </a:r>
            <a:endParaRPr lang="sl-SI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3067" y="1668869"/>
            <a:ext cx="9062096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V O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 Dolenjske Toplice smo se u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č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enci 8. in 9. razreda vklju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č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ili v mednarodni projekt </a:t>
            </a:r>
            <a:r>
              <a:rPr kumimoji="0" lang="sl-SI" altLang="sl-SI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Erasmus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 +.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Tema projekta je podjetni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gency FB" pitchFamily="34" charset="0"/>
              </a:rPr>
              <a:t>š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tvo, zato smo se odlo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č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ili, da ustanovimo svoje podjetje 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 SLEDI NARAVI oz. FOLLOW THE NATURE.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Zanima nas situacija in povpra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evanje na trži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ču. Anketa je anonimna.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Ali vam je pomembno, da jeste lokalno pridelano hrano?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                     DA            NE           </a:t>
            </a:r>
            <a:r>
              <a:rPr kumimoji="0" lang="sl-SI" altLang="sl-S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NE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 VEM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Ocenite koliko % ljudi v Sloveniji je lokalno pridelano hrano.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                                    _________ %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Kaj so po va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em mnenju prednosti lokalno pridelane hrane?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Kaj so po va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em mnenju slabosti lokalno pridelane hrane?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Katere produkte pogre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ate oz. jih primanjkuje na slovenskem trži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č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u?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Ali bi kupili na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e izdelke in s tem podprli na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olsko podjetje SLEDI NARAVI (</a:t>
            </a:r>
            <a:r>
              <a:rPr kumimoji="0" lang="sl-SI" altLang="sl-S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Follow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l-SI" altLang="sl-S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 Nature)?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Veseli bomo tudi va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Times New Roman" pitchFamily="18" charset="0"/>
              </a:rPr>
              <a:t>ega predloga: __________________________________________________________________________________________</a:t>
            </a:r>
            <a:endParaRPr kumimoji="0" lang="sl-SI" alt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377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Anketa raziskava tržišča </a:t>
            </a:r>
            <a:endParaRPr lang="sl-S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92" y="2342097"/>
            <a:ext cx="6645216" cy="304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3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Davčno opismenjevanje </a:t>
            </a:r>
            <a:endParaRPr lang="sl-SI" dirty="0"/>
          </a:p>
        </p:txBody>
      </p:sp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6727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Logo</a:t>
            </a:r>
            <a:r>
              <a:rPr lang="sl-SI" dirty="0" smtClean="0"/>
              <a:t> in ime podjetja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b="0" dirty="0" smtClean="0">
                <a:effectLst/>
              </a:rPr>
              <a:t> </a:t>
            </a:r>
            <a:r>
              <a:rPr lang="sl-SI" b="0" dirty="0" smtClean="0">
                <a:effectLst/>
              </a:rPr>
              <a:t>SLEDI NARAVI</a:t>
            </a:r>
          </a:p>
          <a:p>
            <a:pPr marL="0" indent="0">
              <a:buNone/>
            </a:pPr>
            <a:r>
              <a:rPr lang="sl-SI" dirty="0" smtClean="0"/>
              <a:t>FOLLOW THE NATURE </a:t>
            </a:r>
          </a:p>
          <a:p>
            <a:pPr marL="0" indent="0">
              <a:buNone/>
            </a:pPr>
            <a:r>
              <a:rPr lang="sl-SI" dirty="0" err="1" smtClean="0"/>
              <a:t>eTwinning</a:t>
            </a:r>
            <a:r>
              <a:rPr lang="sl-SI" dirty="0" smtClean="0"/>
              <a:t> projekt</a:t>
            </a:r>
          </a:p>
          <a:p>
            <a:pPr marL="0" indent="0">
              <a:buNone/>
            </a:pPr>
            <a:r>
              <a:rPr lang="sl-SI" dirty="0" smtClean="0"/>
              <a:t>Predstavitve in komunikacija otrok pred mobilnostjo .</a:t>
            </a:r>
          </a:p>
          <a:p>
            <a:pPr marL="0" indent="0">
              <a:buNone/>
            </a:pPr>
            <a:r>
              <a:rPr lang="sl-SI" dirty="0"/>
              <a:t>Določili smo podjetja, ki bi jih tekom projekta obiskali.</a:t>
            </a:r>
          </a:p>
          <a:p>
            <a:r>
              <a:rPr lang="sl-SI" dirty="0"/>
              <a:t>1. Beriška</a:t>
            </a:r>
          </a:p>
          <a:p>
            <a:r>
              <a:rPr lang="sl-SI" dirty="0"/>
              <a:t>2. Plavica</a:t>
            </a:r>
          </a:p>
          <a:p>
            <a:r>
              <a:rPr lang="sl-SI" dirty="0"/>
              <a:t>3. Zdravilišče</a:t>
            </a:r>
          </a:p>
          <a:p>
            <a:r>
              <a:rPr lang="sl-SI" dirty="0"/>
              <a:t>Podjetniki, ki jih bomo </a:t>
            </a:r>
            <a:r>
              <a:rPr lang="sl-SI" dirty="0" smtClean="0"/>
              <a:t>vključili </a:t>
            </a:r>
            <a:r>
              <a:rPr lang="sl-SI" dirty="0"/>
              <a:t>v naš projekt so:</a:t>
            </a:r>
          </a:p>
          <a:p>
            <a:r>
              <a:rPr lang="sl-SI" dirty="0"/>
              <a:t>1. Bučar – sadjarstvo</a:t>
            </a:r>
          </a:p>
          <a:p>
            <a:r>
              <a:rPr lang="sl-SI" dirty="0"/>
              <a:t>2. </a:t>
            </a:r>
            <a:r>
              <a:rPr lang="sl-SI" dirty="0" err="1"/>
              <a:t>Šercelj</a:t>
            </a:r>
            <a:r>
              <a:rPr lang="sl-SI" dirty="0"/>
              <a:t> – med.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43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Cilji projekta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razviti </a:t>
            </a:r>
            <a:r>
              <a:rPr lang="sl-SI" dirty="0"/>
              <a:t>kompetenco podjetnost kot daljšo življenjsko </a:t>
            </a:r>
            <a:r>
              <a:rPr lang="sl-SI" dirty="0" smtClean="0"/>
              <a:t>perspektivo,</a:t>
            </a:r>
          </a:p>
          <a:p>
            <a:r>
              <a:rPr lang="sl-SI" dirty="0" smtClean="0"/>
              <a:t>Raziskava pred začetkom projekta:</a:t>
            </a:r>
          </a:p>
          <a:p>
            <a:pPr lvl="1"/>
            <a:r>
              <a:rPr lang="sl-SI" dirty="0"/>
              <a:t>učenci ne poznajo osnovnih načel podjetništva, ne poznajo delovanja trga, hkrati pa se zavedajo, da je takšno znanje potrebno in ga bodo v </a:t>
            </a:r>
            <a:r>
              <a:rPr lang="sl-SI" dirty="0" smtClean="0"/>
              <a:t>prihodnosti potrebovali,</a:t>
            </a:r>
          </a:p>
          <a:p>
            <a:pPr marL="514350" indent="-457200"/>
            <a:r>
              <a:rPr lang="sl-SI" dirty="0"/>
              <a:t>učenci pridobijo osnovno znanje in veščine na področju podjetništva, </a:t>
            </a:r>
          </a:p>
          <a:p>
            <a:pPr marL="514350" indent="-457200"/>
            <a:r>
              <a:rPr lang="sl-SI" dirty="0" smtClean="0"/>
              <a:t>sodelujejo </a:t>
            </a:r>
            <a:r>
              <a:rPr lang="sl-SI" dirty="0"/>
              <a:t>pri nastajanju mini šolskega podjetja, </a:t>
            </a:r>
          </a:p>
          <a:p>
            <a:pPr marL="514350" indent="-457200"/>
            <a:r>
              <a:rPr lang="sl-SI" dirty="0" smtClean="0"/>
              <a:t>se </a:t>
            </a:r>
            <a:r>
              <a:rPr lang="sl-SI" dirty="0"/>
              <a:t>naučijo kako se načrtuje osebni profesionalni razvoj, </a:t>
            </a:r>
          </a:p>
          <a:p>
            <a:pPr marL="514350" indent="-457200"/>
            <a:r>
              <a:rPr lang="sl-SI" dirty="0" smtClean="0"/>
              <a:t>spoznajo</a:t>
            </a:r>
            <a:r>
              <a:rPr lang="sl-SI" dirty="0"/>
              <a:t>, kako se varčuje in upravlja z </a:t>
            </a:r>
            <a:r>
              <a:rPr lang="sl-SI" dirty="0" smtClean="0"/>
              <a:t>denarjem.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31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Dejavnosti, ki jih je potrebno v okviru projekta izvesti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l-SI" dirty="0">
                <a:solidFill>
                  <a:srgbClr val="00B050"/>
                </a:solidFill>
              </a:rPr>
              <a:t>PREDSTAVITEV ŠOLE </a:t>
            </a:r>
          </a:p>
          <a:p>
            <a:pPr lvl="0"/>
            <a:r>
              <a:rPr lang="sl-SI" dirty="0">
                <a:solidFill>
                  <a:srgbClr val="00B050"/>
                </a:solidFill>
              </a:rPr>
              <a:t>LOGO </a:t>
            </a:r>
            <a:r>
              <a:rPr lang="sl-SI" dirty="0" smtClean="0">
                <a:solidFill>
                  <a:srgbClr val="00B050"/>
                </a:solidFill>
              </a:rPr>
              <a:t>PROJEKTA</a:t>
            </a:r>
            <a:endParaRPr lang="sl-SI" dirty="0">
              <a:solidFill>
                <a:srgbClr val="00B050"/>
              </a:solidFill>
            </a:endParaRPr>
          </a:p>
          <a:p>
            <a:pPr lvl="0"/>
            <a:r>
              <a:rPr lang="sl-SI" dirty="0">
                <a:solidFill>
                  <a:schemeClr val="accent6"/>
                </a:solidFill>
              </a:rPr>
              <a:t>OSNOVANJE MINI ŠOLSKEGA PODJETJA </a:t>
            </a:r>
            <a:r>
              <a:rPr lang="sl-SI" dirty="0" smtClean="0">
                <a:solidFill>
                  <a:schemeClr val="accent6"/>
                </a:solidFill>
              </a:rPr>
              <a:t>- </a:t>
            </a:r>
            <a:r>
              <a:rPr lang="sl-SI" dirty="0">
                <a:solidFill>
                  <a:schemeClr val="accent6"/>
                </a:solidFill>
              </a:rPr>
              <a:t>deset otrok</a:t>
            </a:r>
          </a:p>
          <a:p>
            <a:pPr lvl="0"/>
            <a:r>
              <a:rPr lang="sl-SI" dirty="0">
                <a:solidFill>
                  <a:schemeClr val="accent6"/>
                </a:solidFill>
              </a:rPr>
              <a:t>UČNE URE O PODJETNIŠTVU 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PREDAVANJE O </a:t>
            </a:r>
            <a:r>
              <a:rPr lang="sl-SI" dirty="0" smtClean="0">
                <a:solidFill>
                  <a:srgbClr val="0070C0"/>
                </a:solidFill>
              </a:rPr>
              <a:t>PODJETNIŠTVU</a:t>
            </a:r>
            <a:endParaRPr lang="sl-SI" dirty="0">
              <a:solidFill>
                <a:srgbClr val="0070C0"/>
              </a:solidFill>
            </a:endParaRPr>
          </a:p>
          <a:p>
            <a:pPr lvl="0"/>
            <a:r>
              <a:rPr lang="sl-SI" dirty="0">
                <a:solidFill>
                  <a:srgbClr val="0070C0"/>
                </a:solidFill>
              </a:rPr>
              <a:t>DELAVNICE O KOMUNIKACIJI – </a:t>
            </a:r>
            <a:r>
              <a:rPr lang="sl-SI" dirty="0" smtClean="0">
                <a:solidFill>
                  <a:srgbClr val="0070C0"/>
                </a:solidFill>
              </a:rPr>
              <a:t>2 </a:t>
            </a:r>
            <a:r>
              <a:rPr lang="sl-SI" dirty="0">
                <a:solidFill>
                  <a:srgbClr val="0070C0"/>
                </a:solidFill>
              </a:rPr>
              <a:t>URI- 50 otrok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DELAVNICE O KREATIVNOSTI IN ASERTIVNOSTI 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>
                <a:solidFill>
                  <a:srgbClr val="0070C0"/>
                </a:solidFill>
              </a:rPr>
              <a:t>– 2 URI- 50 otrok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DELAVNICE O ZDRAVI PREHRANI IN UPORABI ZELIŠČ  IN </a:t>
            </a:r>
            <a:r>
              <a:rPr lang="sl-SI" dirty="0" smtClean="0">
                <a:solidFill>
                  <a:srgbClr val="0070C0"/>
                </a:solidFill>
              </a:rPr>
              <a:t>DIETI </a:t>
            </a:r>
            <a:r>
              <a:rPr lang="sl-SI" dirty="0">
                <a:solidFill>
                  <a:srgbClr val="0070C0"/>
                </a:solidFill>
              </a:rPr>
              <a:t>– 2 URI- 50 </a:t>
            </a:r>
            <a:r>
              <a:rPr lang="sl-SI" dirty="0" smtClean="0">
                <a:solidFill>
                  <a:srgbClr val="0070C0"/>
                </a:solidFill>
              </a:rPr>
              <a:t>otrok</a:t>
            </a:r>
          </a:p>
          <a:p>
            <a:pPr marL="0" indent="0">
              <a:buNone/>
            </a:pPr>
            <a:r>
              <a:rPr lang="sl-SI" sz="1700" dirty="0" smtClean="0">
                <a:solidFill>
                  <a:srgbClr val="00B050"/>
                </a:solidFill>
              </a:rPr>
              <a:t>ŽE OPRAVLJENO </a:t>
            </a:r>
            <a:br>
              <a:rPr lang="sl-SI" sz="1700" dirty="0" smtClean="0">
                <a:solidFill>
                  <a:srgbClr val="00B050"/>
                </a:solidFill>
              </a:rPr>
            </a:br>
            <a:r>
              <a:rPr lang="sl-SI" sz="1700" dirty="0" smtClean="0">
                <a:solidFill>
                  <a:schemeClr val="accent6">
                    <a:lumMod val="75000"/>
                  </a:schemeClr>
                </a:solidFill>
              </a:rPr>
              <a:t>DELNO OPRAVLJENO </a:t>
            </a:r>
            <a:br>
              <a:rPr lang="sl-SI" sz="1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1700" dirty="0" smtClean="0">
                <a:solidFill>
                  <a:schemeClr val="accent1"/>
                </a:solidFill>
              </a:rPr>
              <a:t>NI OPRAVLJENO </a:t>
            </a:r>
            <a:br>
              <a:rPr lang="sl-SI" sz="1700" dirty="0" smtClean="0">
                <a:solidFill>
                  <a:schemeClr val="accent1"/>
                </a:solidFill>
              </a:rPr>
            </a:br>
            <a:endParaRPr lang="sl-SI" sz="1700" dirty="0" smtClean="0"/>
          </a:p>
          <a:p>
            <a:pPr marL="0" lv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00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Dejavnosti, ki jih je potrebno v okviru projekta izvesti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l-SI" dirty="0">
                <a:solidFill>
                  <a:schemeClr val="accent6"/>
                </a:solidFill>
              </a:rPr>
              <a:t>DELAVNICE – KOMUNIKACIJA V ANGLEŠČINI – </a:t>
            </a:r>
            <a:r>
              <a:rPr lang="sl-SI" dirty="0" smtClean="0">
                <a:solidFill>
                  <a:schemeClr val="accent6"/>
                </a:solidFill>
              </a:rPr>
              <a:t> </a:t>
            </a:r>
            <a:r>
              <a:rPr lang="sl-SI" dirty="0">
                <a:solidFill>
                  <a:schemeClr val="accent6"/>
                </a:solidFill>
              </a:rPr>
              <a:t>50 UR ČEZ </a:t>
            </a:r>
            <a:r>
              <a:rPr lang="sl-SI" dirty="0" smtClean="0">
                <a:solidFill>
                  <a:schemeClr val="accent6"/>
                </a:solidFill>
              </a:rPr>
              <a:t>PROJEKT - 50 </a:t>
            </a:r>
            <a:r>
              <a:rPr lang="sl-SI" dirty="0">
                <a:solidFill>
                  <a:schemeClr val="accent6"/>
                </a:solidFill>
              </a:rPr>
              <a:t>otrok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DELAVNICE Z PROSTOVOLJCI </a:t>
            </a:r>
          </a:p>
          <a:p>
            <a:pPr lvl="0"/>
            <a:r>
              <a:rPr lang="sl-SI" dirty="0" smtClean="0">
                <a:solidFill>
                  <a:srgbClr val="0070C0"/>
                </a:solidFill>
              </a:rPr>
              <a:t>MEDNARODNI </a:t>
            </a:r>
            <a:r>
              <a:rPr lang="sl-SI" dirty="0">
                <a:solidFill>
                  <a:srgbClr val="0070C0"/>
                </a:solidFill>
              </a:rPr>
              <a:t>DAN JEZIKOV – 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>
                <a:solidFill>
                  <a:srgbClr val="0070C0"/>
                </a:solidFill>
              </a:rPr>
              <a:t>50 </a:t>
            </a:r>
            <a:r>
              <a:rPr lang="sl-SI" dirty="0" smtClean="0">
                <a:solidFill>
                  <a:srgbClr val="0070C0"/>
                </a:solidFill>
              </a:rPr>
              <a:t>otrok, 26.9. – gradivo za delo na spletu</a:t>
            </a:r>
            <a:endParaRPr lang="sl-SI" dirty="0">
              <a:solidFill>
                <a:srgbClr val="0070C0"/>
              </a:solidFill>
            </a:endParaRPr>
          </a:p>
          <a:p>
            <a:pPr lvl="0"/>
            <a:r>
              <a:rPr lang="sl-SI" dirty="0">
                <a:solidFill>
                  <a:srgbClr val="0070C0"/>
                </a:solidFill>
              </a:rPr>
              <a:t>OBISK LOKALNIH PODJETIJ – 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>
                <a:solidFill>
                  <a:srgbClr val="0070C0"/>
                </a:solidFill>
              </a:rPr>
              <a:t>3 obiski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ORGANIZACIJA TEKMOVANJA ZA PODJETNIŠKO IGRO- 3 IGRE NA ŠOLO, IN </a:t>
            </a:r>
            <a:r>
              <a:rPr lang="sl-SI" dirty="0" smtClean="0">
                <a:solidFill>
                  <a:srgbClr val="0070C0"/>
                </a:solidFill>
              </a:rPr>
              <a:t>NAJBOLJ PODJETNEGA </a:t>
            </a:r>
            <a:r>
              <a:rPr lang="sl-SI" dirty="0">
                <a:solidFill>
                  <a:srgbClr val="0070C0"/>
                </a:solidFill>
              </a:rPr>
              <a:t>UČENCA 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ORGANIZACIJA ŠOLSKEGA PODJETNIŠKEGA DNE </a:t>
            </a:r>
          </a:p>
          <a:p>
            <a:pPr lvl="0"/>
            <a:r>
              <a:rPr lang="sl-SI" dirty="0">
                <a:solidFill>
                  <a:schemeClr val="accent6"/>
                </a:solidFill>
              </a:rPr>
              <a:t>URAD ZA DELO DELAVNICE O PODJETNIŠTVU </a:t>
            </a:r>
            <a:r>
              <a:rPr lang="sl-SI" dirty="0" smtClean="0">
                <a:solidFill>
                  <a:schemeClr val="accent6"/>
                </a:solidFill>
              </a:rPr>
              <a:t>- </a:t>
            </a:r>
            <a:r>
              <a:rPr lang="sl-SI" dirty="0">
                <a:solidFill>
                  <a:schemeClr val="accent6"/>
                </a:solidFill>
              </a:rPr>
              <a:t>50 </a:t>
            </a:r>
            <a:r>
              <a:rPr lang="sl-SI" dirty="0" smtClean="0">
                <a:solidFill>
                  <a:schemeClr val="accent6"/>
                </a:solidFill>
              </a:rPr>
              <a:t>otrok</a:t>
            </a:r>
          </a:p>
          <a:p>
            <a:pPr marL="0" indent="0">
              <a:buNone/>
            </a:pPr>
            <a:r>
              <a:rPr lang="sl-SI" sz="1700" dirty="0" smtClean="0">
                <a:solidFill>
                  <a:srgbClr val="00B050"/>
                </a:solidFill>
              </a:rPr>
              <a:t>ŽE OPRAVLJENO </a:t>
            </a:r>
            <a:br>
              <a:rPr lang="sl-SI" sz="1700" dirty="0" smtClean="0">
                <a:solidFill>
                  <a:srgbClr val="00B050"/>
                </a:solidFill>
              </a:rPr>
            </a:br>
            <a:r>
              <a:rPr lang="sl-SI" sz="1700" dirty="0" smtClean="0">
                <a:solidFill>
                  <a:schemeClr val="accent6">
                    <a:lumMod val="75000"/>
                  </a:schemeClr>
                </a:solidFill>
              </a:rPr>
              <a:t>DELNO OPRAVLJENO </a:t>
            </a:r>
            <a:br>
              <a:rPr lang="sl-SI" sz="1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1700" dirty="0" smtClean="0">
                <a:solidFill>
                  <a:schemeClr val="accent1"/>
                </a:solidFill>
              </a:rPr>
              <a:t>NI OPRAVLJENO </a:t>
            </a:r>
            <a:r>
              <a:rPr lang="sl-SI" dirty="0" smtClean="0">
                <a:solidFill>
                  <a:schemeClr val="accent1"/>
                </a:solidFill>
              </a:rPr>
              <a:t/>
            </a:r>
            <a:br>
              <a:rPr lang="sl-SI" dirty="0" smtClean="0">
                <a:solidFill>
                  <a:schemeClr val="accent1"/>
                </a:solidFill>
              </a:rPr>
            </a:br>
            <a:endParaRPr lang="sl-SI" dirty="0" smtClean="0"/>
          </a:p>
          <a:p>
            <a:pPr lvl="0"/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570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Dejavnosti, ki jih je potrebno v okviru projekta izvesti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l-SI" dirty="0">
                <a:solidFill>
                  <a:srgbClr val="0070C0"/>
                </a:solidFill>
              </a:rPr>
              <a:t>OBISK LOKALNIH PODJETNIKOV – 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>
                <a:solidFill>
                  <a:srgbClr val="0070C0"/>
                </a:solidFill>
              </a:rPr>
              <a:t>2 obiska , 50 otrok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DELAVNICE Z BANČNIMI USLUŽBENCI , KAKO PRIVARČEVATI DENAR – 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>
                <a:solidFill>
                  <a:srgbClr val="0070C0"/>
                </a:solidFill>
              </a:rPr>
              <a:t>50 otrok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ŠOLSKI VARČEVALNI SKLAD </a:t>
            </a:r>
          </a:p>
          <a:p>
            <a:pPr lvl="0"/>
            <a:r>
              <a:rPr lang="sl-SI" dirty="0">
                <a:solidFill>
                  <a:schemeClr val="accent6"/>
                </a:solidFill>
              </a:rPr>
              <a:t>WEBINARJI – </a:t>
            </a:r>
            <a:r>
              <a:rPr lang="sl-SI" dirty="0" smtClean="0">
                <a:solidFill>
                  <a:schemeClr val="accent6"/>
                </a:solidFill>
              </a:rPr>
              <a:t> </a:t>
            </a:r>
            <a:r>
              <a:rPr lang="sl-SI" dirty="0">
                <a:solidFill>
                  <a:schemeClr val="accent6"/>
                </a:solidFill>
              </a:rPr>
              <a:t>10 učiteljev, tri ure</a:t>
            </a:r>
          </a:p>
          <a:p>
            <a:pPr lvl="0"/>
            <a:r>
              <a:rPr lang="sl-SI" dirty="0">
                <a:solidFill>
                  <a:schemeClr val="accent6"/>
                </a:solidFill>
              </a:rPr>
              <a:t>SPLETNA STRAN PROJEKTA </a:t>
            </a:r>
            <a:endParaRPr lang="sl-SI" dirty="0" smtClean="0">
              <a:solidFill>
                <a:schemeClr val="accent6"/>
              </a:solidFill>
            </a:endParaRPr>
          </a:p>
          <a:p>
            <a:pPr lvl="0"/>
            <a:r>
              <a:rPr lang="sl-SI" dirty="0" smtClean="0">
                <a:solidFill>
                  <a:srgbClr val="0070C0"/>
                </a:solidFill>
              </a:rPr>
              <a:t>PUBLIKACIJA IN BROŠURA – UČINKI PROJEKTA –  4 strani,  100 kopij</a:t>
            </a:r>
          </a:p>
          <a:p>
            <a:pPr lvl="0"/>
            <a:r>
              <a:rPr lang="sl-SI" dirty="0" smtClean="0">
                <a:solidFill>
                  <a:srgbClr val="0070C0"/>
                </a:solidFill>
              </a:rPr>
              <a:t>BROŠURA </a:t>
            </a:r>
            <a:r>
              <a:rPr lang="sl-SI" dirty="0">
                <a:solidFill>
                  <a:srgbClr val="0070C0"/>
                </a:solidFill>
              </a:rPr>
              <a:t>KAKO ZAČETI S SVOJIM PODJETJEM? – 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>
                <a:solidFill>
                  <a:srgbClr val="0070C0"/>
                </a:solidFill>
              </a:rPr>
              <a:t>100 kopij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KNJIGA VODIČ DOBRE PRAKSE – </a:t>
            </a:r>
            <a:r>
              <a:rPr lang="sl-SI" dirty="0" smtClean="0">
                <a:solidFill>
                  <a:srgbClr val="0070C0"/>
                </a:solidFill>
              </a:rPr>
              <a:t>50 </a:t>
            </a:r>
            <a:r>
              <a:rPr lang="sl-SI" dirty="0">
                <a:solidFill>
                  <a:srgbClr val="0070C0"/>
                </a:solidFill>
              </a:rPr>
              <a:t>strani , 50 kopij</a:t>
            </a:r>
          </a:p>
          <a:p>
            <a:pPr lvl="0"/>
            <a:r>
              <a:rPr lang="sl-SI" dirty="0">
                <a:solidFill>
                  <a:srgbClr val="0070C0"/>
                </a:solidFill>
              </a:rPr>
              <a:t>1 multimedijsko predstavitev o podjetništvu in deset plakatov o </a:t>
            </a:r>
            <a:r>
              <a:rPr lang="sl-SI" dirty="0" smtClean="0">
                <a:solidFill>
                  <a:srgbClr val="0070C0"/>
                </a:solidFill>
              </a:rPr>
              <a:t>podjetništvu</a:t>
            </a:r>
            <a:endParaRPr lang="sl-SI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sz="2200" dirty="0" smtClean="0">
                <a:solidFill>
                  <a:srgbClr val="00B050"/>
                </a:solidFill>
              </a:rPr>
              <a:t>ŽE OPRAVLJENO </a:t>
            </a:r>
            <a:br>
              <a:rPr lang="sl-SI" sz="2200" dirty="0" smtClean="0">
                <a:solidFill>
                  <a:srgbClr val="00B050"/>
                </a:solidFill>
              </a:rPr>
            </a:br>
            <a:r>
              <a:rPr lang="sl-SI" sz="2200" dirty="0" smtClean="0">
                <a:solidFill>
                  <a:schemeClr val="accent6">
                    <a:lumMod val="75000"/>
                  </a:schemeClr>
                </a:solidFill>
              </a:rPr>
              <a:t>DELNO OPRAVLJENO </a:t>
            </a:r>
            <a:br>
              <a:rPr lang="sl-SI" sz="2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2200" dirty="0" smtClean="0">
                <a:solidFill>
                  <a:schemeClr val="accent1"/>
                </a:solidFill>
              </a:rPr>
              <a:t>NI OPRAVLJENO </a:t>
            </a:r>
            <a:br>
              <a:rPr lang="sl-SI" sz="2200" dirty="0" smtClean="0">
                <a:solidFill>
                  <a:schemeClr val="accent1"/>
                </a:solidFill>
              </a:rPr>
            </a:b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4269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Interesna dejavnosti </a:t>
            </a:r>
            <a:r>
              <a:rPr lang="sl-SI" dirty="0" err="1" smtClean="0"/>
              <a:t>Erasmus</a:t>
            </a:r>
            <a:r>
              <a:rPr lang="sl-SI" dirty="0" smtClean="0"/>
              <a:t> +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Ureditev panoja na šoli</a:t>
            </a:r>
          </a:p>
          <a:p>
            <a:r>
              <a:rPr lang="sl-SI" sz="2400" dirty="0" smtClean="0"/>
              <a:t>Kreiranje logotipa projekta 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endParaRPr lang="sl-SI" sz="240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612" y="2636912"/>
            <a:ext cx="1103474" cy="110530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28811"/>
            <a:ext cx="1479388" cy="14847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2207958" cy="2205956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510" y="3742216"/>
            <a:ext cx="2492896" cy="2492896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331" y="4437112"/>
            <a:ext cx="1507634" cy="150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ID ERASMUS +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Mobilnosti.</a:t>
            </a:r>
            <a:endParaRPr lang="sl-SI" dirty="0" smtClean="0"/>
          </a:p>
          <a:p>
            <a:r>
              <a:rPr lang="sl-SI" dirty="0" smtClean="0"/>
              <a:t>Kriteriji - </a:t>
            </a:r>
            <a:r>
              <a:rPr lang="sl-SI" dirty="0"/>
              <a:t>Učenec, ki se želi udeležiti mobilnosti mora najprej pokazati interes za potovanje v tujino in interes za dodatno delo v okviru projekta. Tudi pri ostalih dejavnosti mora biti aktiven. Za izbor se upošteva tudi nasploh delovanje v šoli</a:t>
            </a:r>
            <a:r>
              <a:rPr lang="sl-SI" dirty="0" smtClean="0"/>
              <a:t>.</a:t>
            </a:r>
          </a:p>
          <a:p>
            <a:r>
              <a:rPr lang="sl-SI" dirty="0" smtClean="0"/>
              <a:t>ITALIJA – 12.2.- 18.2. 2017 (2 učitelja +4 učenke)</a:t>
            </a:r>
          </a:p>
          <a:p>
            <a:r>
              <a:rPr lang="sl-SI" dirty="0" smtClean="0"/>
              <a:t>HRVAŠKA  - 21.4. – 28.4. 2017 ( mini </a:t>
            </a:r>
            <a:r>
              <a:rPr lang="sl-SI" dirty="0" err="1" smtClean="0"/>
              <a:t>bus</a:t>
            </a:r>
            <a:r>
              <a:rPr lang="sl-SI" dirty="0" smtClean="0"/>
              <a:t>)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495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Sodelovanje z ekonomsko šolo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Mateja Nemanič – predstavitev podjetništva 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36912"/>
            <a:ext cx="4952099" cy="371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Iskanje idej </a:t>
            </a:r>
            <a:endParaRPr lang="sl-SI" dirty="0"/>
          </a:p>
        </p:txBody>
      </p:sp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270894"/>
            <a:ext cx="6473693" cy="4855270"/>
          </a:xfrm>
        </p:spPr>
      </p:pic>
    </p:spTree>
    <p:extLst>
      <p:ext uri="{BB962C8B-B14F-4D97-AF65-F5344CB8AC3E}">
        <p14:creationId xmlns:p14="http://schemas.microsoft.com/office/powerpoint/2010/main" val="10268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579</Words>
  <Application>Microsoft Office PowerPoint</Application>
  <PresentationFormat>Diaprojekcija na zaslonu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Officeova tema</vt:lpstr>
      <vt:lpstr>ERASMUS +</vt:lpstr>
      <vt:lpstr>Cilji projekta </vt:lpstr>
      <vt:lpstr>Dejavnosti, ki jih je potrebno v okviru projekta izvesti </vt:lpstr>
      <vt:lpstr>Dejavnosti, ki jih je potrebno v okviru projekta izvesti </vt:lpstr>
      <vt:lpstr>Dejavnosti, ki jih je potrebno v okviru projekta izvesti </vt:lpstr>
      <vt:lpstr>Interesna dejavnosti Erasmus +</vt:lpstr>
      <vt:lpstr>ID ERASMUS +</vt:lpstr>
      <vt:lpstr>Sodelovanje z ekonomsko šolo</vt:lpstr>
      <vt:lpstr>Iskanje idej </vt:lpstr>
      <vt:lpstr>Razvoj izdelka </vt:lpstr>
      <vt:lpstr>ANKETA – raziskava tržišča </vt:lpstr>
      <vt:lpstr>Anketa raziskava tržišča </vt:lpstr>
      <vt:lpstr>Davčno opismenjevanje </vt:lpstr>
      <vt:lpstr>Logo in ime podjetja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</dc:title>
  <dc:creator>Rosana</dc:creator>
  <cp:lastModifiedBy>Rosana</cp:lastModifiedBy>
  <cp:revision>24</cp:revision>
  <dcterms:created xsi:type="dcterms:W3CDTF">2017-01-15T08:14:16Z</dcterms:created>
  <dcterms:modified xsi:type="dcterms:W3CDTF">2017-01-16T17:43:49Z</dcterms:modified>
</cp:coreProperties>
</file>