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70" r:id="rId6"/>
    <p:sldId id="259" r:id="rId7"/>
    <p:sldId id="271" r:id="rId8"/>
    <p:sldId id="277" r:id="rId9"/>
    <p:sldId id="278" r:id="rId10"/>
    <p:sldId id="260" r:id="rId11"/>
    <p:sldId id="274" r:id="rId12"/>
    <p:sldId id="261" r:id="rId13"/>
    <p:sldId id="262" r:id="rId14"/>
    <p:sldId id="276" r:id="rId15"/>
    <p:sldId id="267" r:id="rId16"/>
    <p:sldId id="264" r:id="rId17"/>
    <p:sldId id="265" r:id="rId18"/>
    <p:sldId id="269" r:id="rId19"/>
    <p:sldId id="273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2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5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021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6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22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5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07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9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68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25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AFE4-CC7E-4446-9F53-3EC43B55A080}" type="datetimeFigureOut">
              <a:rPr lang="sl-SI" smtClean="0"/>
              <a:t>11. 07. 2017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5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Mini </a:t>
            </a:r>
            <a:r>
              <a:rPr lang="sl-SI" dirty="0" err="1" smtClean="0"/>
              <a:t>school</a:t>
            </a:r>
            <a:r>
              <a:rPr lang="sl-SI" dirty="0" smtClean="0"/>
              <a:t> business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OŠ Dolenjske Toplice </a:t>
            </a:r>
          </a:p>
          <a:p>
            <a:r>
              <a:rPr lang="sl-SI" dirty="0" smtClean="0"/>
              <a:t>SLOVENIA</a:t>
            </a:r>
          </a:p>
          <a:p>
            <a:endParaRPr lang="sl-SI" dirty="0"/>
          </a:p>
        </p:txBody>
      </p:sp>
      <p:pic>
        <p:nvPicPr>
          <p:cNvPr id="9" name="Slika 8" descr="C:\Users\Rosana\Desktop\Erasmus +\YEE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1090247"/>
            <a:ext cx="1477108" cy="139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Rezultat iskanja slik za erasmus +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55" y="1248508"/>
            <a:ext cx="3801398" cy="123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/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" b="6030"/>
          <a:stretch/>
        </p:blipFill>
        <p:spPr bwMode="auto">
          <a:xfrm>
            <a:off x="8460911" y="1348155"/>
            <a:ext cx="1455762" cy="1132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15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3064"/>
            <a:ext cx="10515600" cy="1325563"/>
          </a:xfrm>
        </p:spPr>
        <p:txBody>
          <a:bodyPr/>
          <a:lstStyle/>
          <a:p>
            <a:r>
              <a:rPr lang="sl-SI" dirty="0"/>
              <a:t> </a:t>
            </a:r>
            <a:r>
              <a:rPr lang="sl-SI" dirty="0" smtClean="0"/>
              <a:t>2. PRODUCT: VALENTINES DAY TEA-BAG BOOKLETS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MAKING PAPER TEA-BAG BOOKLETS FOR VALENTINES DAY</a:t>
            </a:r>
          </a:p>
          <a:p>
            <a:r>
              <a:rPr lang="sl-SI" dirty="0" smtClean="0"/>
              <a:t>INDUSTRIAL TEA BAGS</a:t>
            </a:r>
          </a:p>
          <a:p>
            <a:r>
              <a:rPr lang="sl-SI" dirty="0" smtClean="0"/>
              <a:t>GOOD WISHES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6483" r="12297" b="15729"/>
          <a:stretch/>
        </p:blipFill>
        <p:spPr>
          <a:xfrm>
            <a:off x="1390918" y="3294185"/>
            <a:ext cx="4308336" cy="31957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42211" r="21587" b="17019"/>
          <a:stretch/>
        </p:blipFill>
        <p:spPr>
          <a:xfrm>
            <a:off x="6588369" y="2661138"/>
            <a:ext cx="5142670" cy="35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8505" t="12005" r="17799"/>
          <a:stretch/>
        </p:blipFill>
        <p:spPr>
          <a:xfrm>
            <a:off x="399244" y="754901"/>
            <a:ext cx="4589051" cy="30808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t="6376" r="12072"/>
          <a:stretch/>
        </p:blipFill>
        <p:spPr>
          <a:xfrm>
            <a:off x="5184479" y="1715763"/>
            <a:ext cx="6759386" cy="40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3.PRODUCT: GINGERBREAD (HONEY COOKIES)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USING HONEY FROM OUR SCHOOL BEEHIVE</a:t>
            </a:r>
          </a:p>
          <a:p>
            <a:r>
              <a:rPr lang="sl-SI" dirty="0" smtClean="0"/>
              <a:t>DECORATED IN </a:t>
            </a:r>
            <a:r>
              <a:rPr lang="sl-SI" dirty="0"/>
              <a:t>THE </a:t>
            </a:r>
            <a:r>
              <a:rPr lang="sl-SI" dirty="0" smtClean="0"/>
              <a:t>SPIRIT OF VALENTINES DAY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94" y="4670915"/>
            <a:ext cx="2345917" cy="13195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2" y="3154242"/>
            <a:ext cx="1674446" cy="941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" y="4513385"/>
            <a:ext cx="2625970" cy="14771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15" y="2862448"/>
            <a:ext cx="2711938" cy="15254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2977662"/>
            <a:ext cx="2730174" cy="15357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8" y="4670915"/>
            <a:ext cx="3272041" cy="18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4.PRODUCT: SEEDLINGS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FOR PLANT FAIR IN CROATIA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15" y="2244970"/>
            <a:ext cx="5412154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21464"/>
            <a:ext cx="12193057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TAX EDUCATION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67437"/>
            <a:ext cx="4223197" cy="4309526"/>
          </a:xfrm>
        </p:spPr>
        <p:txBody>
          <a:bodyPr/>
          <a:lstStyle/>
          <a:p>
            <a:r>
              <a:rPr lang="sl-SI" dirty="0" smtClean="0"/>
              <a:t>SECOND WORKSHOP</a:t>
            </a:r>
          </a:p>
          <a:p>
            <a:r>
              <a:rPr lang="sl-SI" dirty="0" smtClean="0"/>
              <a:t>A </a:t>
            </a:r>
            <a:r>
              <a:rPr lang="sl-SI" dirty="0" err="1"/>
              <a:t>r</a:t>
            </a:r>
            <a:r>
              <a:rPr lang="sl-SI" dirty="0" err="1" smtClean="0"/>
              <a:t>epresentative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Finance </a:t>
            </a:r>
            <a:r>
              <a:rPr lang="sl-SI" dirty="0" err="1" smtClean="0"/>
              <a:t>office</a:t>
            </a:r>
            <a:r>
              <a:rPr lang="sl-SI" dirty="0"/>
              <a:t> </a:t>
            </a:r>
            <a:r>
              <a:rPr lang="sl-SI" dirty="0" err="1" smtClean="0"/>
              <a:t>explained</a:t>
            </a:r>
            <a:r>
              <a:rPr lang="sl-SI" dirty="0" smtClean="0"/>
              <a:t> </a:t>
            </a:r>
            <a:r>
              <a:rPr lang="sl-SI" dirty="0" err="1" smtClean="0"/>
              <a:t>why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should</a:t>
            </a:r>
            <a:r>
              <a:rPr lang="sl-SI" dirty="0" smtClean="0"/>
              <a:t> </a:t>
            </a:r>
            <a:r>
              <a:rPr lang="sl-SI" dirty="0" err="1" smtClean="0"/>
              <a:t>pay</a:t>
            </a:r>
            <a:r>
              <a:rPr lang="sl-SI" dirty="0" smtClean="0"/>
              <a:t> </a:t>
            </a:r>
            <a:r>
              <a:rPr lang="sl-SI" dirty="0" err="1" smtClean="0"/>
              <a:t>taxes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26" y="1429555"/>
            <a:ext cx="6153238" cy="46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SUPPLY-AND-DEMAND SURVEY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5034" r="12758" b="5793"/>
          <a:stretch/>
        </p:blipFill>
        <p:spPr>
          <a:xfrm rot="6814345">
            <a:off x="7397262" y="2180493"/>
            <a:ext cx="4396154" cy="336452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245180" cy="4351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pupils of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8th and 9th grade of </a:t>
            </a:r>
            <a:r>
              <a:rPr lang="sl-SI" dirty="0" smtClean="0"/>
              <a:t>P</a:t>
            </a:r>
            <a:r>
              <a:rPr lang="en-US" dirty="0" err="1" smtClean="0"/>
              <a:t>rimary</a:t>
            </a:r>
            <a:r>
              <a:rPr lang="en-US" dirty="0" smtClean="0"/>
              <a:t> </a:t>
            </a:r>
            <a:r>
              <a:rPr lang="sl-SI" dirty="0" smtClean="0"/>
              <a:t>S</a:t>
            </a:r>
            <a:r>
              <a:rPr lang="en-US" dirty="0" err="1" smtClean="0"/>
              <a:t>chool</a:t>
            </a:r>
            <a:r>
              <a:rPr lang="en-US" dirty="0" smtClean="0"/>
              <a:t> </a:t>
            </a:r>
            <a:r>
              <a:rPr lang="en-US" dirty="0" err="1" smtClean="0"/>
              <a:t>Dolenjske</a:t>
            </a:r>
            <a:r>
              <a:rPr lang="en-US" dirty="0" smtClean="0"/>
              <a:t> </a:t>
            </a:r>
            <a:r>
              <a:rPr lang="en-US" dirty="0" err="1" smtClean="0"/>
              <a:t>Toplice</a:t>
            </a:r>
            <a:r>
              <a:rPr lang="en-US" dirty="0" smtClean="0"/>
              <a:t> have joined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en-US" dirty="0" smtClean="0"/>
              <a:t>international </a:t>
            </a:r>
            <a:r>
              <a:rPr lang="en-US" dirty="0"/>
              <a:t>project Erasmus +. The </a:t>
            </a:r>
            <a:r>
              <a:rPr lang="sl-SI" dirty="0" err="1" smtClean="0"/>
              <a:t>theme</a:t>
            </a:r>
            <a:r>
              <a:rPr lang="en-US" dirty="0" smtClean="0"/>
              <a:t> </a:t>
            </a:r>
            <a:r>
              <a:rPr lang="en-US" dirty="0"/>
              <a:t>of the project is business. We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en-US" dirty="0" smtClean="0"/>
              <a:t>decided </a:t>
            </a:r>
            <a:r>
              <a:rPr lang="en-US" dirty="0"/>
              <a:t>to develop our own company - FOLLOW THE NATURE.  We are conducting a </a:t>
            </a:r>
            <a:r>
              <a:rPr lang="en-US" dirty="0" smtClean="0"/>
              <a:t>anonymous</a:t>
            </a:r>
            <a:r>
              <a:rPr lang="sl-SI" dirty="0" smtClean="0"/>
              <a:t> </a:t>
            </a:r>
            <a:r>
              <a:rPr lang="sl-SI" dirty="0" err="1" smtClean="0"/>
              <a:t>supply-and</a:t>
            </a:r>
            <a:r>
              <a:rPr lang="sl-SI" dirty="0" smtClean="0"/>
              <a:t> </a:t>
            </a:r>
            <a:r>
              <a:rPr lang="en-US" dirty="0" smtClean="0"/>
              <a:t>demand</a:t>
            </a:r>
            <a:r>
              <a:rPr lang="sl-SI" dirty="0" smtClean="0"/>
              <a:t> s</a:t>
            </a:r>
            <a:r>
              <a:rPr lang="en-US" dirty="0" err="1" smtClean="0"/>
              <a:t>urvey</a:t>
            </a:r>
            <a:r>
              <a:rPr lang="en-US" dirty="0"/>
              <a:t>. </a:t>
            </a:r>
            <a:endParaRPr lang="sl-SI" dirty="0" smtClean="0"/>
          </a:p>
          <a:p>
            <a:r>
              <a:rPr lang="sl-SI" dirty="0" smtClean="0"/>
              <a:t>100 </a:t>
            </a:r>
            <a:r>
              <a:rPr lang="sl-SI" dirty="0" err="1" smtClean="0"/>
              <a:t>questionnaires</a:t>
            </a:r>
            <a:r>
              <a:rPr lang="sl-SI" dirty="0" smtClean="0"/>
              <a:t> </a:t>
            </a:r>
            <a:r>
              <a:rPr lang="sl-SI" dirty="0" err="1" smtClean="0"/>
              <a:t>were</a:t>
            </a:r>
            <a:r>
              <a:rPr lang="sl-SI" dirty="0" smtClean="0"/>
              <a:t> </a:t>
            </a:r>
            <a:r>
              <a:rPr lang="sl-SI" dirty="0" err="1" smtClean="0"/>
              <a:t>handed</a:t>
            </a:r>
            <a:r>
              <a:rPr lang="sl-SI" dirty="0" smtClean="0"/>
              <a:t> out.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44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019" y="130789"/>
            <a:ext cx="6085115" cy="1325563"/>
          </a:xfrm>
        </p:spPr>
        <p:txBody>
          <a:bodyPr>
            <a:normAutofit/>
          </a:bodyPr>
          <a:lstStyle/>
          <a:p>
            <a:r>
              <a:rPr lang="sl-SI" sz="4000" dirty="0" smtClean="0"/>
              <a:t>LOGO </a:t>
            </a:r>
            <a:r>
              <a:rPr lang="sl-SI" sz="4000" dirty="0" err="1" smtClean="0"/>
              <a:t>of</a:t>
            </a:r>
            <a:r>
              <a:rPr lang="sl-SI" sz="4000" dirty="0" smtClean="0"/>
              <a:t> </a:t>
            </a:r>
            <a:r>
              <a:rPr lang="sl-SI" sz="4000" dirty="0" err="1" smtClean="0"/>
              <a:t>our</a:t>
            </a:r>
            <a:r>
              <a:rPr lang="sl-SI" sz="4000" dirty="0" smtClean="0"/>
              <a:t> </a:t>
            </a:r>
            <a:r>
              <a:rPr lang="sl-SI" sz="4000" dirty="0" err="1" smtClean="0"/>
              <a:t>company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hape 144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356626">
            <a:off x="3935673" y="1541476"/>
            <a:ext cx="2413273" cy="219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1295">
            <a:off x="6193556" y="2814912"/>
            <a:ext cx="2718607" cy="2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08543" y="1658924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 rot="240261">
            <a:off x="2035971" y="3525670"/>
            <a:ext cx="3816424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Follow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 </a:t>
            </a:r>
            <a:r>
              <a:rPr lang="sl-SI" sz="54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the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 nature</a:t>
            </a:r>
          </a:p>
        </p:txBody>
      </p:sp>
      <p:sp>
        <p:nvSpPr>
          <p:cNvPr id="8" name="Elipsa 7"/>
          <p:cNvSpPr/>
          <p:nvPr/>
        </p:nvSpPr>
        <p:spPr>
          <a:xfrm>
            <a:off x="2508013" y="1017278"/>
            <a:ext cx="6519195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07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71882">
            <a:off x="3730706" y="1579026"/>
            <a:ext cx="2400224" cy="218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1295">
            <a:off x="6193556" y="2777362"/>
            <a:ext cx="2718607" cy="2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608543" y="1621374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 rot="182871">
            <a:off x="3049001" y="3643194"/>
            <a:ext cx="2664296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Kunstler Script" panose="030304020206070D0D06" pitchFamily="66" charset="0"/>
              </a:rPr>
              <a:t>S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ledi naravi</a:t>
            </a:r>
            <a:endParaRPr lang="sl-SI" sz="5400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Kunstler Script" panose="030304020206070D0D06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2836403" y="1052736"/>
            <a:ext cx="6519195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55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PLANS FOR THE FUTURE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G</a:t>
            </a:r>
            <a:r>
              <a:rPr lang="sl-SI" dirty="0" err="1" smtClean="0"/>
              <a:t>row</a:t>
            </a:r>
            <a:r>
              <a:rPr lang="sl-SI" dirty="0" smtClean="0"/>
              <a:t> </a:t>
            </a:r>
            <a:r>
              <a:rPr lang="sl-SI" dirty="0" err="1" smtClean="0"/>
              <a:t>seedlings</a:t>
            </a:r>
            <a:r>
              <a:rPr lang="sl-SI" dirty="0" smtClean="0"/>
              <a:t> in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classrooms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garden</a:t>
            </a:r>
          </a:p>
          <a:p>
            <a:r>
              <a:rPr lang="sl-SI" dirty="0" err="1" smtClean="0"/>
              <a:t>Bussines</a:t>
            </a:r>
            <a:r>
              <a:rPr lang="sl-SI" dirty="0" smtClean="0"/>
              <a:t> manager – a </a:t>
            </a:r>
            <a:r>
              <a:rPr lang="sl-SI" dirty="0" err="1" smtClean="0"/>
              <a:t>workshop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teachers</a:t>
            </a:r>
            <a:endParaRPr lang="sl-SI" dirty="0" smtClean="0"/>
          </a:p>
          <a:p>
            <a:r>
              <a:rPr lang="sl-SI" dirty="0" err="1" smtClean="0"/>
              <a:t>Building</a:t>
            </a:r>
            <a:r>
              <a:rPr lang="sl-SI" dirty="0" smtClean="0"/>
              <a:t> a </a:t>
            </a:r>
            <a:r>
              <a:rPr lang="sl-SI" dirty="0" err="1" smtClean="0"/>
              <a:t>greenhouse</a:t>
            </a:r>
            <a:endParaRPr lang="sl-SI" dirty="0" smtClean="0"/>
          </a:p>
          <a:p>
            <a:r>
              <a:rPr lang="sl-SI" dirty="0" err="1" smtClean="0"/>
              <a:t>Visit</a:t>
            </a:r>
            <a:r>
              <a:rPr lang="sl-SI" dirty="0" smtClean="0"/>
              <a:t> some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companies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019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Project i</a:t>
            </a:r>
            <a:r>
              <a:rPr lang="en-US" dirty="0" err="1" smtClean="0"/>
              <a:t>nformation</a:t>
            </a:r>
            <a:r>
              <a:rPr lang="sl-SI" dirty="0" smtClean="0"/>
              <a:t> table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/>
          <a:lstStyle/>
          <a:p>
            <a:r>
              <a:rPr lang="sl-SI" dirty="0" smtClean="0"/>
              <a:t>A </a:t>
            </a:r>
            <a:r>
              <a:rPr lang="sl-SI" dirty="0" err="1"/>
              <a:t>p</a:t>
            </a:r>
            <a:r>
              <a:rPr lang="sl-SI" dirty="0" err="1" smtClean="0"/>
              <a:t>resentation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partners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their</a:t>
            </a:r>
            <a:r>
              <a:rPr lang="sl-SI" dirty="0" smtClean="0"/>
              <a:t> </a:t>
            </a:r>
            <a:r>
              <a:rPr lang="sl-SI" dirty="0" err="1" smtClean="0"/>
              <a:t>countries</a:t>
            </a:r>
            <a:endParaRPr lang="sl-SI" dirty="0" smtClean="0"/>
          </a:p>
          <a:p>
            <a:r>
              <a:rPr lang="sl-SI" dirty="0" smtClean="0"/>
              <a:t>Time table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events</a:t>
            </a:r>
            <a:endParaRPr lang="sl-SI" dirty="0" smtClean="0"/>
          </a:p>
          <a:p>
            <a:r>
              <a:rPr lang="sl-SI" dirty="0" err="1" smtClean="0"/>
              <a:t>Diary</a:t>
            </a:r>
            <a:endParaRPr lang="sl-SI" dirty="0" smtClean="0"/>
          </a:p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/>
          <a:stretch/>
        </p:blipFill>
        <p:spPr>
          <a:xfrm>
            <a:off x="6096000" y="1690688"/>
            <a:ext cx="4856479" cy="38111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923" r="16999" b="10481"/>
          <a:stretch/>
        </p:blipFill>
        <p:spPr>
          <a:xfrm>
            <a:off x="759655" y="2890378"/>
            <a:ext cx="3972350" cy="38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Enterpreneurship</a:t>
            </a:r>
            <a:r>
              <a:rPr lang="sl-SI" dirty="0" smtClean="0"/>
              <a:t> </a:t>
            </a:r>
            <a:r>
              <a:rPr lang="sl-SI" dirty="0" err="1" smtClean="0"/>
              <a:t>workshop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FIRST WORKSHOP</a:t>
            </a:r>
          </a:p>
          <a:p>
            <a:r>
              <a:rPr lang="sl-SI" dirty="0" err="1" smtClean="0"/>
              <a:t>Economic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 </a:t>
            </a:r>
            <a:r>
              <a:rPr lang="sl-SI" dirty="0" err="1" smtClean="0"/>
              <a:t>teacher</a:t>
            </a:r>
            <a:r>
              <a:rPr lang="sl-SI" dirty="0" smtClean="0"/>
              <a:t> </a:t>
            </a:r>
            <a:r>
              <a:rPr lang="sl-SI" dirty="0" err="1"/>
              <a:t>i</a:t>
            </a:r>
            <a:r>
              <a:rPr lang="sl-SI" dirty="0" err="1" smtClean="0"/>
              <a:t>ntroduced</a:t>
            </a:r>
            <a:r>
              <a:rPr lang="sl-SI" dirty="0" smtClean="0"/>
              <a:t> </a:t>
            </a:r>
            <a:r>
              <a:rPr lang="sl-SI" dirty="0" err="1" smtClean="0"/>
              <a:t>basic</a:t>
            </a:r>
            <a:r>
              <a:rPr lang="sl-SI" dirty="0" smtClean="0"/>
              <a:t> </a:t>
            </a:r>
            <a:r>
              <a:rPr lang="sl-SI" dirty="0" err="1" smtClean="0"/>
              <a:t>enterpreneurship</a:t>
            </a:r>
            <a:r>
              <a:rPr lang="sl-SI" dirty="0" smtClean="0"/>
              <a:t> </a:t>
            </a:r>
            <a:r>
              <a:rPr lang="sl-SI" dirty="0" err="1" smtClean="0"/>
              <a:t>topics</a:t>
            </a:r>
            <a:endParaRPr lang="sl-SI" dirty="0" smtClean="0"/>
          </a:p>
          <a:p>
            <a:r>
              <a:rPr lang="sl-SI" dirty="0" err="1"/>
              <a:t>W</a:t>
            </a:r>
            <a:r>
              <a:rPr lang="sl-SI" dirty="0" err="1" smtClean="0"/>
              <a:t>armer</a:t>
            </a:r>
            <a:r>
              <a:rPr lang="sl-SI" dirty="0" smtClean="0"/>
              <a:t> - </a:t>
            </a:r>
            <a:r>
              <a:rPr lang="sl-SI" dirty="0" err="1" smtClean="0"/>
              <a:t>Healthy</a:t>
            </a:r>
            <a:r>
              <a:rPr lang="sl-SI" dirty="0" smtClean="0"/>
              <a:t> </a:t>
            </a:r>
            <a:r>
              <a:rPr lang="sl-SI" dirty="0" err="1" smtClean="0"/>
              <a:t>sweets</a:t>
            </a:r>
            <a:endParaRPr lang="sl-SI" dirty="0" smtClean="0"/>
          </a:p>
          <a:p>
            <a:r>
              <a:rPr lang="sl-SI" dirty="0" smtClean="0"/>
              <a:t>13-15-years-old </a:t>
            </a:r>
            <a:r>
              <a:rPr lang="sl-SI" dirty="0" err="1"/>
              <a:t>s</a:t>
            </a:r>
            <a:r>
              <a:rPr lang="sl-SI" dirty="0" err="1" smtClean="0"/>
              <a:t>tudents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1" y="3348111"/>
            <a:ext cx="3667452" cy="27505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61" y="168275"/>
            <a:ext cx="3635228" cy="2726421"/>
          </a:xfrm>
          <a:prstGeom prst="rect">
            <a:avLst/>
          </a:prstGeom>
        </p:spPr>
      </p:pic>
      <p:sp>
        <p:nvSpPr>
          <p:cNvPr id="4" name="AutoShape 2" descr="Prikazan je element 20161117_14144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642" t="3695" r="56682" b="23933"/>
          <a:stretch/>
        </p:blipFill>
        <p:spPr>
          <a:xfrm>
            <a:off x="5199183" y="3485441"/>
            <a:ext cx="2321167" cy="25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BRAIN STORMING – SEARCHING FOR IDEAS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STUDENTS</a:t>
            </a:r>
          </a:p>
          <a:p>
            <a:r>
              <a:rPr lang="sl-SI" dirty="0" err="1"/>
              <a:t>S</a:t>
            </a:r>
            <a:r>
              <a:rPr lang="sl-SI" dirty="0" err="1" smtClean="0"/>
              <a:t>earching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ideas</a:t>
            </a:r>
            <a:r>
              <a:rPr lang="sl-SI" dirty="0" smtClean="0"/>
              <a:t> – </a:t>
            </a:r>
            <a:r>
              <a:rPr lang="sl-SI" dirty="0" err="1" smtClean="0"/>
              <a:t>product</a:t>
            </a:r>
            <a:r>
              <a:rPr lang="sl-SI" dirty="0" smtClean="0"/>
              <a:t>, </a:t>
            </a:r>
            <a:r>
              <a:rPr lang="sl-SI" dirty="0" err="1" smtClean="0"/>
              <a:t>that</a:t>
            </a:r>
            <a:r>
              <a:rPr lang="sl-SI" dirty="0" smtClean="0"/>
              <a:t> COULD be </a:t>
            </a:r>
            <a:r>
              <a:rPr lang="sl-SI" dirty="0" err="1" smtClean="0"/>
              <a:t>developed</a:t>
            </a:r>
            <a:endParaRPr lang="sl-SI" dirty="0" smtClean="0"/>
          </a:p>
          <a:p>
            <a:r>
              <a:rPr lang="sl-SI" dirty="0" err="1" smtClean="0"/>
              <a:t>Product</a:t>
            </a:r>
            <a:r>
              <a:rPr lang="sl-SI" dirty="0" smtClean="0"/>
              <a:t> </a:t>
            </a:r>
            <a:r>
              <a:rPr lang="sl-SI" dirty="0" err="1" smtClean="0"/>
              <a:t>selection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4" y="3859825"/>
            <a:ext cx="2778368" cy="20837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71" y="3792417"/>
            <a:ext cx="2868244" cy="21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BRAIN </a:t>
            </a:r>
            <a:r>
              <a:rPr lang="sl-SI" dirty="0" smtClean="0"/>
              <a:t>WRITING </a:t>
            </a:r>
            <a:r>
              <a:rPr lang="sl-SI" dirty="0"/>
              <a:t>– DEVELOPING IDEA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TEACHERS</a:t>
            </a:r>
            <a:endParaRPr lang="sl-SI" dirty="0"/>
          </a:p>
          <a:p>
            <a:r>
              <a:rPr lang="sl-SI" sz="3200" dirty="0" err="1"/>
              <a:t>t</a:t>
            </a:r>
            <a:r>
              <a:rPr lang="sl-SI" sz="3200" dirty="0" err="1" smtClean="0"/>
              <a:t>he</a:t>
            </a:r>
            <a:r>
              <a:rPr lang="sl-SI" sz="3200" dirty="0" smtClean="0"/>
              <a:t> </a:t>
            </a:r>
            <a:r>
              <a:rPr lang="sl-SI" sz="3200" dirty="0" err="1" smtClean="0"/>
              <a:t>whole</a:t>
            </a:r>
            <a:r>
              <a:rPr lang="sl-SI" sz="3200" dirty="0" smtClean="0"/>
              <a:t> </a:t>
            </a:r>
            <a:r>
              <a:rPr lang="sl-SI" sz="3200" dirty="0" err="1" smtClean="0"/>
              <a:t>school</a:t>
            </a:r>
            <a:r>
              <a:rPr lang="sl-SI" sz="3200" dirty="0" smtClean="0"/>
              <a:t> </a:t>
            </a:r>
          </a:p>
          <a:p>
            <a:pPr marL="0" indent="0">
              <a:buNone/>
            </a:pPr>
            <a:r>
              <a:rPr lang="sl-SI" sz="3200" dirty="0" smtClean="0"/>
              <a:t>  is </a:t>
            </a:r>
            <a:r>
              <a:rPr lang="sl-SI" sz="3200" dirty="0" err="1" smtClean="0"/>
              <a:t>included</a:t>
            </a:r>
            <a:r>
              <a:rPr lang="sl-SI" sz="3200" dirty="0" smtClean="0"/>
              <a:t> in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project</a:t>
            </a:r>
            <a:endParaRPr lang="sl-SI" sz="32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5907" r="16294"/>
          <a:stretch/>
        </p:blipFill>
        <p:spPr>
          <a:xfrm>
            <a:off x="5404339" y="1172308"/>
            <a:ext cx="5775941" cy="56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</a:t>
            </a:r>
            <a:r>
              <a:rPr lang="sl-SI" dirty="0" err="1" smtClean="0"/>
              <a:t>Product</a:t>
            </a:r>
            <a:r>
              <a:rPr lang="sl-SI" dirty="0" smtClean="0"/>
              <a:t>: </a:t>
            </a:r>
            <a:r>
              <a:rPr lang="sl-SI" dirty="0"/>
              <a:t>H</a:t>
            </a:r>
            <a:r>
              <a:rPr lang="sl-SI" dirty="0" smtClean="0"/>
              <a:t>OMEMADE </a:t>
            </a:r>
            <a:r>
              <a:rPr lang="sl-SI" dirty="0"/>
              <a:t>SOAP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INGREDIENTS </a:t>
            </a:r>
            <a:r>
              <a:rPr lang="sl-SI" dirty="0"/>
              <a:t>:</a:t>
            </a:r>
          </a:p>
          <a:p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homemade</a:t>
            </a:r>
            <a:r>
              <a:rPr lang="sl-SI" dirty="0"/>
              <a:t> </a:t>
            </a:r>
            <a:r>
              <a:rPr lang="sl-SI" dirty="0" err="1"/>
              <a:t>soap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base </a:t>
            </a:r>
            <a:r>
              <a:rPr lang="sl-SI" dirty="0" err="1"/>
              <a:t>soap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dyestuff</a:t>
            </a:r>
            <a:r>
              <a:rPr lang="sl-SI" dirty="0"/>
              <a:t>. </a:t>
            </a:r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want</a:t>
            </a:r>
            <a:r>
              <a:rPr lang="sl-SI" dirty="0" smtClean="0"/>
              <a:t> </a:t>
            </a:r>
            <a:r>
              <a:rPr lang="sl-SI" dirty="0"/>
              <a:t>to </a:t>
            </a:r>
            <a:r>
              <a:rPr lang="sl-SI" u="sng" dirty="0" err="1" smtClean="0"/>
              <a:t>spoil</a:t>
            </a:r>
            <a:r>
              <a:rPr lang="sl-SI" u="sng" dirty="0" smtClean="0"/>
              <a:t> </a:t>
            </a:r>
            <a:r>
              <a:rPr lang="sl-SI" dirty="0" err="1" smtClean="0"/>
              <a:t>ourselves</a:t>
            </a:r>
            <a:r>
              <a:rPr lang="sl-SI" dirty="0" smtClean="0"/>
              <a:t>,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some </a:t>
            </a:r>
            <a:r>
              <a:rPr lang="sl-SI" dirty="0" err="1"/>
              <a:t>essential</a:t>
            </a:r>
            <a:r>
              <a:rPr lang="sl-SI" dirty="0"/>
              <a:t> </a:t>
            </a:r>
            <a:r>
              <a:rPr lang="sl-SI" dirty="0" err="1"/>
              <a:t>oil</a:t>
            </a:r>
            <a:r>
              <a:rPr lang="sl-SI" dirty="0"/>
              <a:t>, </a:t>
            </a:r>
            <a:r>
              <a:rPr lang="sl-SI" dirty="0" err="1" smtClean="0"/>
              <a:t>glitter</a:t>
            </a:r>
            <a:r>
              <a:rPr lang="sl-SI" dirty="0" smtClean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dry</a:t>
            </a:r>
            <a:r>
              <a:rPr lang="sl-SI" dirty="0"/>
              <a:t> </a:t>
            </a:r>
            <a:r>
              <a:rPr lang="sl-SI" dirty="0" err="1"/>
              <a:t>flowers</a:t>
            </a:r>
            <a:r>
              <a:rPr lang="sl-SI" dirty="0"/>
              <a:t> or </a:t>
            </a:r>
            <a:r>
              <a:rPr lang="sl-SI" dirty="0" err="1"/>
              <a:t>herbs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 smtClean="0"/>
              <a:t>PROCESS:</a:t>
            </a:r>
          </a:p>
          <a:p>
            <a:pPr lvl="0"/>
            <a:r>
              <a:rPr lang="sl-SI" dirty="0" err="1" smtClean="0"/>
              <a:t>Melt</a:t>
            </a:r>
            <a:r>
              <a:rPr lang="sl-SI" dirty="0" smtClean="0"/>
              <a:t> </a:t>
            </a:r>
            <a:r>
              <a:rPr lang="sl-SI" dirty="0" err="1"/>
              <a:t>the</a:t>
            </a:r>
            <a:r>
              <a:rPr lang="sl-SI" dirty="0"/>
              <a:t> base </a:t>
            </a:r>
            <a:r>
              <a:rPr lang="sl-SI" dirty="0" err="1"/>
              <a:t>soap</a:t>
            </a:r>
            <a:r>
              <a:rPr lang="sl-SI" dirty="0"/>
              <a:t>.</a:t>
            </a:r>
          </a:p>
          <a:p>
            <a:pPr lvl="0"/>
            <a:r>
              <a:rPr lang="sl-SI" dirty="0" err="1"/>
              <a:t>Add</a:t>
            </a:r>
            <a:r>
              <a:rPr lang="sl-SI" dirty="0"/>
              <a:t> a </a:t>
            </a:r>
            <a:r>
              <a:rPr lang="sl-SI" dirty="0" err="1"/>
              <a:t>dyestuff</a:t>
            </a:r>
            <a:r>
              <a:rPr lang="sl-SI" dirty="0"/>
              <a:t>.</a:t>
            </a:r>
          </a:p>
          <a:p>
            <a:pPr lvl="0"/>
            <a:r>
              <a:rPr lang="sl-SI" dirty="0" err="1"/>
              <a:t>Fill</a:t>
            </a:r>
            <a:r>
              <a:rPr lang="sl-SI" dirty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molds</a:t>
            </a:r>
            <a:r>
              <a:rPr lang="sl-SI" dirty="0"/>
              <a:t>.</a:t>
            </a:r>
          </a:p>
          <a:p>
            <a:pPr lvl="0"/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 smtClean="0"/>
              <a:t>want</a:t>
            </a:r>
            <a:r>
              <a:rPr lang="sl-SI" dirty="0" smtClean="0"/>
              <a:t>, </a:t>
            </a:r>
            <a:r>
              <a:rPr lang="sl-SI" dirty="0" err="1" smtClean="0"/>
              <a:t>add</a:t>
            </a:r>
            <a:r>
              <a:rPr lang="sl-SI" dirty="0" smtClean="0"/>
              <a:t> some </a:t>
            </a:r>
            <a:r>
              <a:rPr lang="sl-SI" dirty="0" err="1" smtClean="0"/>
              <a:t>glitter</a:t>
            </a:r>
            <a:r>
              <a:rPr lang="sl-SI" dirty="0" smtClean="0"/>
              <a:t>.</a:t>
            </a:r>
            <a:endParaRPr lang="sl-SI" dirty="0"/>
          </a:p>
          <a:p>
            <a:pPr lvl="0"/>
            <a:r>
              <a:rPr lang="sl-SI" dirty="0"/>
              <a:t>Let it </a:t>
            </a:r>
            <a:r>
              <a:rPr lang="sl-SI" dirty="0" err="1"/>
              <a:t>cool</a:t>
            </a:r>
            <a:r>
              <a:rPr lang="sl-SI" dirty="0"/>
              <a:t>.</a:t>
            </a:r>
          </a:p>
          <a:p>
            <a:pPr lvl="0"/>
            <a:r>
              <a:rPr lang="sl-SI" dirty="0"/>
              <a:t>Take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 smtClean="0"/>
              <a:t>cold</a:t>
            </a:r>
            <a:r>
              <a:rPr lang="sl-SI" dirty="0" smtClean="0"/>
              <a:t> </a:t>
            </a:r>
            <a:r>
              <a:rPr lang="sl-SI" dirty="0" err="1" smtClean="0"/>
              <a:t>soap</a:t>
            </a:r>
            <a:r>
              <a:rPr lang="sl-SI" dirty="0" smtClean="0"/>
              <a:t> </a:t>
            </a:r>
            <a:r>
              <a:rPr lang="sl-SI" dirty="0"/>
              <a:t>out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molds</a:t>
            </a:r>
            <a:r>
              <a:rPr lang="sl-SI" dirty="0" smtClean="0"/>
              <a:t>.</a:t>
            </a:r>
          </a:p>
          <a:p>
            <a:pPr lvl="0"/>
            <a:r>
              <a:rPr lang="sl-SI" dirty="0" smtClean="0"/>
              <a:t>Pack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decorate</a:t>
            </a:r>
            <a:r>
              <a:rPr lang="sl-SI" dirty="0" smtClean="0"/>
              <a:t>.</a:t>
            </a:r>
            <a:endParaRPr lang="sl-SI" dirty="0"/>
          </a:p>
          <a:p>
            <a:pPr lvl="0"/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b="15897"/>
          <a:stretch/>
        </p:blipFill>
        <p:spPr>
          <a:xfrm>
            <a:off x="7695029" y="3099775"/>
            <a:ext cx="2940148" cy="30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SOAP DISPENSER 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690687"/>
            <a:ext cx="5343659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WE NEED:</a:t>
            </a:r>
            <a:endParaRPr lang="sl-SI" sz="2400" dirty="0"/>
          </a:p>
          <a:p>
            <a:pPr lvl="0"/>
            <a:r>
              <a:rPr lang="sl-SI" sz="2400" dirty="0"/>
              <a:t>White </a:t>
            </a:r>
            <a:r>
              <a:rPr lang="sl-SI" sz="2400" dirty="0" err="1"/>
              <a:t>clay</a:t>
            </a:r>
            <a:r>
              <a:rPr lang="sl-SI" sz="2400" dirty="0"/>
              <a:t> </a:t>
            </a:r>
          </a:p>
          <a:p>
            <a:pPr lvl="0"/>
            <a:r>
              <a:rPr lang="sl-SI" sz="2400" dirty="0" err="1"/>
              <a:t>Containers</a:t>
            </a:r>
            <a:r>
              <a:rPr lang="sl-SI" sz="2400" dirty="0"/>
              <a:t> </a:t>
            </a:r>
          </a:p>
          <a:p>
            <a:pPr lvl="0"/>
            <a:r>
              <a:rPr lang="sl-SI" sz="2400" dirty="0" err="1" smtClean="0"/>
              <a:t>Plasctic</a:t>
            </a:r>
            <a:r>
              <a:rPr lang="sl-SI" sz="2400" dirty="0" smtClean="0"/>
              <a:t> </a:t>
            </a:r>
            <a:r>
              <a:rPr lang="sl-SI" sz="2400" dirty="0" err="1"/>
              <a:t>knife</a:t>
            </a:r>
            <a:r>
              <a:rPr lang="sl-SI" sz="2400" dirty="0"/>
              <a:t> </a:t>
            </a:r>
          </a:p>
          <a:p>
            <a:pPr lvl="0"/>
            <a:r>
              <a:rPr lang="sl-SI" sz="2400" dirty="0" err="1"/>
              <a:t>Lace</a:t>
            </a:r>
            <a:r>
              <a:rPr lang="sl-SI" sz="2400" dirty="0"/>
              <a:t> </a:t>
            </a:r>
          </a:p>
          <a:p>
            <a:pPr lvl="0"/>
            <a:r>
              <a:rPr lang="sl-SI" sz="2400" dirty="0" err="1"/>
              <a:t>Cup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water</a:t>
            </a:r>
            <a:endParaRPr lang="sl-SI" sz="2400" dirty="0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4134118" y="1690686"/>
            <a:ext cx="8057883" cy="440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 smtClean="0"/>
              <a:t>HOW TO MAKE</a:t>
            </a:r>
          </a:p>
          <a:p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cut</a:t>
            </a:r>
            <a:r>
              <a:rPr lang="sl-SI" sz="2400" dirty="0" smtClean="0"/>
              <a:t> a </a:t>
            </a:r>
            <a:r>
              <a:rPr lang="sl-SI" sz="2400" dirty="0" err="1" smtClean="0"/>
              <a:t>piece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clay</a:t>
            </a:r>
            <a:r>
              <a:rPr lang="sl-SI" sz="2400" dirty="0" smtClean="0"/>
              <a:t> </a:t>
            </a:r>
          </a:p>
          <a:p>
            <a:r>
              <a:rPr lang="en-GB" sz="2400" dirty="0" smtClean="0"/>
              <a:t>then we roll it</a:t>
            </a:r>
            <a:r>
              <a:rPr lang="sl-SI" sz="2400" dirty="0" smtClean="0"/>
              <a:t> out</a:t>
            </a:r>
          </a:p>
          <a:p>
            <a:r>
              <a:rPr lang="sl-SI" sz="2400" dirty="0" err="1" smtClean="0"/>
              <a:t>We</a:t>
            </a:r>
            <a:r>
              <a:rPr lang="sl-SI" sz="2400" dirty="0" smtClean="0"/>
              <a:t> form a </a:t>
            </a:r>
            <a:r>
              <a:rPr lang="sl-SI" sz="2400" dirty="0" err="1" smtClean="0"/>
              <a:t>soap</a:t>
            </a:r>
            <a:r>
              <a:rPr lang="sl-SI" sz="2400" dirty="0" smtClean="0"/>
              <a:t> </a:t>
            </a:r>
            <a:r>
              <a:rPr lang="sl-SI" sz="2400" dirty="0" err="1" smtClean="0"/>
              <a:t>dispenser</a:t>
            </a:r>
            <a:r>
              <a:rPr lang="sl-SI" sz="2400" dirty="0" smtClean="0"/>
              <a:t> </a:t>
            </a:r>
          </a:p>
          <a:p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decorate</a:t>
            </a:r>
            <a:r>
              <a:rPr lang="sl-SI" sz="2400" dirty="0" smtClean="0"/>
              <a:t> it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lace</a:t>
            </a:r>
            <a:r>
              <a:rPr lang="sl-SI" sz="2400" dirty="0" smtClean="0"/>
              <a:t> </a:t>
            </a:r>
          </a:p>
          <a:p>
            <a:r>
              <a:rPr lang="sl-SI" sz="2400" dirty="0" err="1" smtClean="0"/>
              <a:t>then</a:t>
            </a:r>
            <a:r>
              <a:rPr lang="sl-SI" sz="2400" dirty="0" smtClean="0"/>
              <a:t> </a:t>
            </a:r>
            <a:r>
              <a:rPr lang="sl-SI" sz="2400" dirty="0" err="1" smtClean="0"/>
              <a:t>shape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edges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water</a:t>
            </a:r>
            <a:endParaRPr lang="sl-SI" sz="2400" dirty="0" smtClean="0"/>
          </a:p>
          <a:p>
            <a:r>
              <a:rPr lang="sl-SI" sz="2400" dirty="0" err="1" smtClean="0"/>
              <a:t>after</a:t>
            </a:r>
            <a:r>
              <a:rPr lang="sl-SI" sz="2400" dirty="0" smtClean="0"/>
              <a:t> </a:t>
            </a:r>
            <a:r>
              <a:rPr lang="sl-SI" sz="2400" dirty="0" err="1" smtClean="0"/>
              <a:t>that</a:t>
            </a:r>
            <a:r>
              <a:rPr lang="sl-SI" sz="2400" dirty="0" smtClean="0"/>
              <a:t>,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leave</a:t>
            </a:r>
            <a:r>
              <a:rPr lang="sl-SI" sz="2400" dirty="0" smtClean="0"/>
              <a:t> </a:t>
            </a:r>
            <a:r>
              <a:rPr lang="sl-SI" sz="2400" dirty="0" err="1" smtClean="0"/>
              <a:t>clay</a:t>
            </a:r>
            <a:r>
              <a:rPr lang="sl-SI" sz="2400" dirty="0" smtClean="0"/>
              <a:t> to </a:t>
            </a:r>
            <a:r>
              <a:rPr lang="sl-SI" sz="2400" dirty="0" err="1" smtClean="0"/>
              <a:t>dry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two</a:t>
            </a:r>
            <a:r>
              <a:rPr lang="sl-SI" sz="2400" dirty="0" smtClean="0"/>
              <a:t> </a:t>
            </a:r>
            <a:r>
              <a:rPr lang="sl-SI" sz="2400" dirty="0" err="1" smtClean="0"/>
              <a:t>weeks</a:t>
            </a:r>
            <a:endParaRPr lang="sl-SI" sz="2400" dirty="0" smtClean="0"/>
          </a:p>
          <a:p>
            <a:r>
              <a:rPr lang="sl-SI" sz="2400" dirty="0" err="1" smtClean="0"/>
              <a:t>then</a:t>
            </a:r>
            <a:r>
              <a:rPr lang="sl-SI" sz="2400" dirty="0" smtClean="0"/>
              <a:t>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bake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 smtClean="0"/>
              <a:t> in a </a:t>
            </a:r>
            <a:r>
              <a:rPr lang="sl-SI" sz="2400" dirty="0" err="1" smtClean="0">
                <a:solidFill>
                  <a:srgbClr val="FF0000"/>
                </a:solidFill>
              </a:rPr>
              <a:t>ceramic</a:t>
            </a:r>
            <a:r>
              <a:rPr lang="sl-SI" sz="2400" dirty="0" smtClean="0">
                <a:solidFill>
                  <a:srgbClr val="FF0000"/>
                </a:solidFill>
              </a:rPr>
              <a:t> klin</a:t>
            </a:r>
          </a:p>
          <a:p>
            <a:r>
              <a:rPr lang="sl-SI" sz="2400" dirty="0" smtClean="0"/>
              <a:t>in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end</a:t>
            </a:r>
            <a:r>
              <a:rPr lang="sl-SI" sz="2400" dirty="0" smtClean="0"/>
              <a:t>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paint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varnish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 smtClean="0"/>
              <a:t>.</a:t>
            </a:r>
          </a:p>
          <a:p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10737" r="32513" b="18152"/>
          <a:stretch/>
        </p:blipFill>
        <p:spPr>
          <a:xfrm rot="5400000">
            <a:off x="7940437" y="506258"/>
            <a:ext cx="3430778" cy="33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1" b="13261"/>
          <a:stretch/>
        </p:blipFill>
        <p:spPr>
          <a:xfrm>
            <a:off x="671912" y="3821027"/>
            <a:ext cx="2801255" cy="27729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13595"/>
          <a:stretch/>
        </p:blipFill>
        <p:spPr>
          <a:xfrm>
            <a:off x="-19980" y="0"/>
            <a:ext cx="4220704" cy="36907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9" r="59416"/>
          <a:stretch/>
        </p:blipFill>
        <p:spPr>
          <a:xfrm>
            <a:off x="8425270" y="1845374"/>
            <a:ext cx="3766729" cy="42466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9"/>
          <a:stretch/>
        </p:blipFill>
        <p:spPr>
          <a:xfrm>
            <a:off x="4499701" y="927278"/>
            <a:ext cx="3626592" cy="41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2016" y="1640508"/>
            <a:ext cx="6142628" cy="345522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6769" r="6193"/>
          <a:stretch/>
        </p:blipFill>
        <p:spPr>
          <a:xfrm>
            <a:off x="4583715" y="1018026"/>
            <a:ext cx="6911768" cy="44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394</Words>
  <Application>Microsoft Office PowerPoint</Application>
  <PresentationFormat>Širokozaslonsko</PresentationFormat>
  <Paragraphs>80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Kunstler Script</vt:lpstr>
      <vt:lpstr>Officeova tema</vt:lpstr>
      <vt:lpstr>Mini school business</vt:lpstr>
      <vt:lpstr>Project information table </vt:lpstr>
      <vt:lpstr>Enterpreneurship workshop</vt:lpstr>
      <vt:lpstr>BRAIN STORMING – SEARCHING FOR IDEAS</vt:lpstr>
      <vt:lpstr>BRAIN WRITING – DEVELOPING IDEA </vt:lpstr>
      <vt:lpstr>1. Product: HOMEMADE SOAP </vt:lpstr>
      <vt:lpstr>SOAP DISPENSER  </vt:lpstr>
      <vt:lpstr>PowerPointova predstavitev</vt:lpstr>
      <vt:lpstr>PowerPointova predstavitev</vt:lpstr>
      <vt:lpstr> 2. PRODUCT: VALENTINES DAY TEA-BAG BOOKLETS</vt:lpstr>
      <vt:lpstr>PowerPointova predstavitev</vt:lpstr>
      <vt:lpstr>3.PRODUCT: GINGERBREAD (HONEY COOKIES)</vt:lpstr>
      <vt:lpstr>4.PRODUCT: SEEDLINGS  </vt:lpstr>
      <vt:lpstr>PowerPointova predstavitev</vt:lpstr>
      <vt:lpstr>TAX EDUCATION</vt:lpstr>
      <vt:lpstr>A SUPPLY-AND-DEMAND SURVEY</vt:lpstr>
      <vt:lpstr>LOGO of our company</vt:lpstr>
      <vt:lpstr>PowerPointova predstavitev</vt:lpstr>
      <vt:lpstr>PLANS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school bussines</dc:title>
  <dc:creator>ROSANA DULAR</dc:creator>
  <cp:lastModifiedBy>ANTONIJA MIKLAVČIČ JENIČ</cp:lastModifiedBy>
  <cp:revision>58</cp:revision>
  <dcterms:created xsi:type="dcterms:W3CDTF">2017-02-07T12:10:46Z</dcterms:created>
  <dcterms:modified xsi:type="dcterms:W3CDTF">2017-07-11T12:07:46Z</dcterms:modified>
</cp:coreProperties>
</file>