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70" r:id="rId6"/>
    <p:sldId id="259" r:id="rId7"/>
    <p:sldId id="271" r:id="rId8"/>
    <p:sldId id="260" r:id="rId9"/>
    <p:sldId id="261" r:id="rId10"/>
    <p:sldId id="262" r:id="rId11"/>
    <p:sldId id="267" r:id="rId12"/>
    <p:sldId id="264" r:id="rId13"/>
    <p:sldId id="265" r:id="rId14"/>
    <p:sldId id="269" r:id="rId15"/>
    <p:sldId id="273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423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158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021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45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67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322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657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307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95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068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625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AFE4-CC7E-4446-9F53-3EC43B55A080}" type="datetimeFigureOut">
              <a:rPr lang="sl-SI" smtClean="0"/>
              <a:t>8.2.2017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985C-C427-4DA6-914E-34E1B5D212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552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l.pons.com/prevod/angle%C5%A1%C4%8Dina-sloven%C5%A1%C4%8Dina/overindul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Mini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bussines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OŠ Dolenjske Toplice </a:t>
            </a:r>
          </a:p>
          <a:p>
            <a:r>
              <a:rPr lang="sl-SI" dirty="0" smtClean="0"/>
              <a:t>SLOVENIA</a:t>
            </a:r>
          </a:p>
          <a:p>
            <a:endParaRPr lang="sl-SI" dirty="0"/>
          </a:p>
        </p:txBody>
      </p:sp>
      <p:pic>
        <p:nvPicPr>
          <p:cNvPr id="9" name="Slika 8" descr="C:\Users\Rosana\Desktop\Erasmus +\YEE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7" y="1090247"/>
            <a:ext cx="1477108" cy="139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Rezultat iskanja slik za erasmus +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81" y="1255016"/>
            <a:ext cx="2884611" cy="123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/>
          <p:cNvPicPr/>
          <p:nvPr/>
        </p:nvPicPr>
        <p:blipFill rotWithShape="1"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" b="6030"/>
          <a:stretch/>
        </p:blipFill>
        <p:spPr bwMode="auto">
          <a:xfrm>
            <a:off x="8460911" y="1348155"/>
            <a:ext cx="1455762" cy="1132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152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4.PRODUCT: SEEDLINGS 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FOR PLANT FARE IN </a:t>
            </a:r>
            <a:r>
              <a:rPr lang="sl-SI" dirty="0" smtClean="0"/>
              <a:t>CROATIA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15" y="2244970"/>
            <a:ext cx="5412154" cy="40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Tax</a:t>
            </a:r>
            <a:r>
              <a:rPr lang="sl-SI" dirty="0" smtClean="0"/>
              <a:t> </a:t>
            </a:r>
            <a:r>
              <a:rPr lang="sl-SI" dirty="0" err="1" smtClean="0"/>
              <a:t>education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SECOND WORKSHOP</a:t>
            </a:r>
          </a:p>
          <a:p>
            <a:r>
              <a:rPr lang="sl-SI" dirty="0" err="1" smtClean="0"/>
              <a:t>Representative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Finance </a:t>
            </a:r>
            <a:r>
              <a:rPr lang="sl-SI" dirty="0" err="1" smtClean="0"/>
              <a:t>office</a:t>
            </a:r>
            <a:r>
              <a:rPr lang="sl-SI" dirty="0" smtClean="0"/>
              <a:t>- </a:t>
            </a:r>
            <a:r>
              <a:rPr lang="sl-SI" dirty="0" err="1" smtClean="0"/>
              <a:t>why</a:t>
            </a:r>
            <a:r>
              <a:rPr lang="sl-SI" dirty="0" smtClean="0"/>
              <a:t> </a:t>
            </a:r>
            <a:r>
              <a:rPr lang="sl-SI" dirty="0" err="1" smtClean="0"/>
              <a:t>paying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to </a:t>
            </a:r>
            <a:r>
              <a:rPr lang="sl-SI" dirty="0" err="1" smtClean="0"/>
              <a:t>what</a:t>
            </a:r>
            <a:r>
              <a:rPr lang="sl-SI" dirty="0" smtClean="0"/>
              <a:t> </a:t>
            </a:r>
            <a:r>
              <a:rPr lang="sl-SI" dirty="0" err="1" smtClean="0"/>
              <a:t>purpose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32" y="2924907"/>
            <a:ext cx="4228122" cy="31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8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SITUATION AND DEMAND SURVEY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15034" r="12758" b="5793"/>
          <a:stretch/>
        </p:blipFill>
        <p:spPr>
          <a:xfrm rot="6814345">
            <a:off x="7397262" y="2180493"/>
            <a:ext cx="4396154" cy="3364523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r>
              <a:rPr lang="en-US" dirty="0"/>
              <a:t>The pupils of 8-th and 9-th grade of primary school </a:t>
            </a:r>
            <a:r>
              <a:rPr lang="en-US" dirty="0" err="1"/>
              <a:t>Dolenjske</a:t>
            </a:r>
            <a:r>
              <a:rPr lang="en-US" dirty="0"/>
              <a:t> </a:t>
            </a:r>
            <a:r>
              <a:rPr lang="en-US" dirty="0" err="1"/>
              <a:t>Toplice</a:t>
            </a:r>
            <a:r>
              <a:rPr lang="en-US" dirty="0"/>
              <a:t> have joined international project Erasmus +. The subject of the project is business. We decided to develop our own company - FOLLOW THE NATURE.  We are conducting a situation and demand survey. The survey is anonymous</a:t>
            </a:r>
            <a:r>
              <a:rPr lang="en-US" dirty="0" smtClean="0"/>
              <a:t>.</a:t>
            </a:r>
            <a:endParaRPr lang="sl-SI" dirty="0" smtClean="0"/>
          </a:p>
          <a:p>
            <a:r>
              <a:rPr lang="sl-SI" dirty="0" smtClean="0"/>
              <a:t>100 </a:t>
            </a:r>
            <a:r>
              <a:rPr lang="sl-SI" dirty="0" err="1" smtClean="0"/>
              <a:t>questionnaires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444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59262" y="365125"/>
            <a:ext cx="3194538" cy="1325563"/>
          </a:xfrm>
        </p:spPr>
        <p:txBody>
          <a:bodyPr>
            <a:normAutofit/>
          </a:bodyPr>
          <a:lstStyle/>
          <a:p>
            <a:r>
              <a:rPr lang="sl-SI" dirty="0" smtClean="0"/>
              <a:t>LOGO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hape 144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356626">
            <a:off x="3935673" y="1541476"/>
            <a:ext cx="2413273" cy="2193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1295">
            <a:off x="6193556" y="2814912"/>
            <a:ext cx="2718607" cy="247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608543" y="1658924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otnik 6"/>
          <p:cNvSpPr/>
          <p:nvPr/>
        </p:nvSpPr>
        <p:spPr>
          <a:xfrm rot="240261">
            <a:off x="2035971" y="3525670"/>
            <a:ext cx="3816424" cy="9233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Kunstler Script" panose="030304020206070D0D06" pitchFamily="66" charset="0"/>
              </a:rPr>
              <a:t>Follow</a:t>
            </a:r>
            <a:r>
              <a:rPr lang="sl-SI" sz="54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Kunstler Script" panose="030304020206070D0D06" pitchFamily="66" charset="0"/>
              </a:rPr>
              <a:t> </a:t>
            </a:r>
            <a:r>
              <a:rPr lang="sl-SI" sz="5400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Kunstler Script" panose="030304020206070D0D06" pitchFamily="66" charset="0"/>
              </a:rPr>
              <a:t>the</a:t>
            </a:r>
            <a:r>
              <a:rPr lang="sl-SI" sz="54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Kunstler Script" panose="030304020206070D0D06" pitchFamily="66" charset="0"/>
              </a:rPr>
              <a:t> nature</a:t>
            </a:r>
          </a:p>
        </p:txBody>
      </p:sp>
      <p:sp>
        <p:nvSpPr>
          <p:cNvPr id="8" name="Elipsa 7"/>
          <p:cNvSpPr/>
          <p:nvPr/>
        </p:nvSpPr>
        <p:spPr>
          <a:xfrm>
            <a:off x="2508013" y="1017278"/>
            <a:ext cx="6519195" cy="4752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07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71882">
            <a:off x="3730706" y="1579026"/>
            <a:ext cx="2400224" cy="218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1295">
            <a:off x="6193556" y="2777362"/>
            <a:ext cx="2718607" cy="247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608543" y="1621374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 rot="182871">
            <a:off x="3049001" y="3643194"/>
            <a:ext cx="2664296" cy="9233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Kunstler Script" panose="030304020206070D0D06" pitchFamily="66" charset="0"/>
              </a:rPr>
              <a:t>S</a:t>
            </a:r>
            <a:r>
              <a:rPr lang="sl-SI" sz="5400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Kunstler Script" panose="030304020206070D0D06" pitchFamily="66" charset="0"/>
              </a:rPr>
              <a:t>ledi naravi</a:t>
            </a:r>
            <a:endParaRPr lang="sl-SI" sz="5400" cap="none" spc="0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Kunstler Script" panose="030304020206070D0D06" pitchFamily="66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2836403" y="1052736"/>
            <a:ext cx="6519195" cy="4752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455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PLAN FOR THIS YEAR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grow</a:t>
            </a:r>
            <a:r>
              <a:rPr lang="sl-SI" dirty="0" smtClean="0"/>
              <a:t> </a:t>
            </a:r>
            <a:r>
              <a:rPr lang="sl-SI" dirty="0" err="1" smtClean="0"/>
              <a:t>seedlings</a:t>
            </a:r>
            <a:r>
              <a:rPr lang="sl-SI" dirty="0" smtClean="0"/>
              <a:t> </a:t>
            </a:r>
            <a:r>
              <a:rPr lang="sl-SI" dirty="0" err="1" smtClean="0"/>
              <a:t>inside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outside</a:t>
            </a:r>
            <a:r>
              <a:rPr lang="sl-SI" dirty="0" smtClean="0"/>
              <a:t>.</a:t>
            </a:r>
          </a:p>
          <a:p>
            <a:r>
              <a:rPr lang="sl-SI" dirty="0" err="1" smtClean="0"/>
              <a:t>Bussines</a:t>
            </a:r>
            <a:r>
              <a:rPr lang="sl-SI" dirty="0" smtClean="0"/>
              <a:t> </a:t>
            </a:r>
            <a:r>
              <a:rPr lang="sl-SI" dirty="0" err="1" smtClean="0"/>
              <a:t>manager</a:t>
            </a:r>
            <a:r>
              <a:rPr lang="sl-SI" dirty="0" smtClean="0"/>
              <a:t> – </a:t>
            </a:r>
            <a:r>
              <a:rPr lang="sl-SI" dirty="0" err="1" smtClean="0"/>
              <a:t>workshop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teachers</a:t>
            </a:r>
            <a:endParaRPr lang="sl-SI" dirty="0" smtClean="0"/>
          </a:p>
          <a:p>
            <a:r>
              <a:rPr lang="sl-SI" dirty="0" err="1" smtClean="0"/>
              <a:t>Building</a:t>
            </a:r>
            <a:r>
              <a:rPr lang="sl-SI" dirty="0" smtClean="0"/>
              <a:t> </a:t>
            </a:r>
            <a:r>
              <a:rPr lang="sl-SI" dirty="0" err="1" smtClean="0"/>
              <a:t>greenhouse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019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Project </a:t>
            </a:r>
            <a:r>
              <a:rPr lang="en-US" dirty="0" smtClean="0"/>
              <a:t>information</a:t>
            </a:r>
            <a:r>
              <a:rPr lang="sl-SI" dirty="0" smtClean="0"/>
              <a:t> </a:t>
            </a:r>
            <a:r>
              <a:rPr lang="sl-SI" dirty="0" smtClean="0"/>
              <a:t>table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Time table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events</a:t>
            </a:r>
            <a:endParaRPr lang="sl-SI" dirty="0" smtClean="0"/>
          </a:p>
          <a:p>
            <a:r>
              <a:rPr lang="sl-SI" dirty="0" err="1" smtClean="0"/>
              <a:t>diary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093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Enterpreneurship</a:t>
            </a:r>
            <a:r>
              <a:rPr lang="sl-SI" dirty="0" smtClean="0"/>
              <a:t> </a:t>
            </a:r>
            <a:r>
              <a:rPr lang="sl-SI" dirty="0" err="1" smtClean="0"/>
              <a:t>workshop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FIRST WORKSHOP</a:t>
            </a:r>
          </a:p>
          <a:p>
            <a:r>
              <a:rPr lang="sl-SI" dirty="0" err="1" smtClean="0"/>
              <a:t>Economical</a:t>
            </a:r>
            <a:r>
              <a:rPr lang="sl-SI" dirty="0" smtClean="0"/>
              <a:t> </a:t>
            </a:r>
            <a:r>
              <a:rPr lang="sl-SI" dirty="0" err="1" smtClean="0"/>
              <a:t>High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teacher</a:t>
            </a:r>
            <a:r>
              <a:rPr lang="sl-SI" dirty="0" smtClean="0"/>
              <a:t> </a:t>
            </a:r>
            <a:r>
              <a:rPr lang="sl-SI" dirty="0" err="1" smtClean="0"/>
              <a:t>entroduced</a:t>
            </a:r>
            <a:r>
              <a:rPr lang="sl-SI" dirty="0" smtClean="0"/>
              <a:t> </a:t>
            </a:r>
            <a:r>
              <a:rPr lang="sl-SI" dirty="0" err="1" smtClean="0"/>
              <a:t>basic</a:t>
            </a:r>
            <a:r>
              <a:rPr lang="sl-SI" dirty="0" smtClean="0"/>
              <a:t> </a:t>
            </a:r>
            <a:r>
              <a:rPr lang="sl-SI" dirty="0" err="1" smtClean="0"/>
              <a:t>enterpreneurship</a:t>
            </a:r>
            <a:r>
              <a:rPr lang="sl-SI" dirty="0" smtClean="0"/>
              <a:t> </a:t>
            </a:r>
            <a:r>
              <a:rPr lang="sl-SI" dirty="0" err="1" smtClean="0"/>
              <a:t>topics</a:t>
            </a:r>
            <a:r>
              <a:rPr lang="sl-SI" dirty="0" smtClean="0"/>
              <a:t>.</a:t>
            </a:r>
          </a:p>
          <a:p>
            <a:r>
              <a:rPr lang="sl-SI" dirty="0" smtClean="0"/>
              <a:t>START UP - </a:t>
            </a:r>
            <a:r>
              <a:rPr lang="sl-SI" dirty="0" err="1" smtClean="0"/>
              <a:t>Healthy</a:t>
            </a:r>
            <a:r>
              <a:rPr lang="sl-SI" dirty="0" smtClean="0"/>
              <a:t> </a:t>
            </a:r>
            <a:r>
              <a:rPr lang="sl-SI" dirty="0" err="1" smtClean="0"/>
              <a:t>snacks</a:t>
            </a:r>
            <a:r>
              <a:rPr lang="sl-SI" dirty="0" smtClean="0"/>
              <a:t> </a:t>
            </a:r>
          </a:p>
          <a:p>
            <a:r>
              <a:rPr lang="sl-SI" dirty="0" err="1" smtClean="0"/>
              <a:t>Atended</a:t>
            </a:r>
            <a:r>
              <a:rPr lang="sl-SI" dirty="0" smtClean="0"/>
              <a:t> </a:t>
            </a:r>
            <a:r>
              <a:rPr lang="sl-SI" dirty="0" err="1" smtClean="0"/>
              <a:t>students</a:t>
            </a:r>
            <a:r>
              <a:rPr lang="sl-SI" dirty="0" smtClean="0"/>
              <a:t> 13-15 </a:t>
            </a:r>
            <a:r>
              <a:rPr lang="sl-SI" dirty="0" err="1" smtClean="0"/>
              <a:t>years</a:t>
            </a:r>
            <a:r>
              <a:rPr lang="sl-SI" dirty="0" smtClean="0"/>
              <a:t> </a:t>
            </a:r>
            <a:r>
              <a:rPr lang="sl-SI" dirty="0" err="1" smtClean="0"/>
              <a:t>old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323" y="691662"/>
            <a:ext cx="2625968" cy="196947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7" y="3329353"/>
            <a:ext cx="4149969" cy="31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8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BRAIN STORMING – SEARCHING FOR IDEAS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STUDENTS</a:t>
            </a:r>
          </a:p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were</a:t>
            </a:r>
            <a:r>
              <a:rPr lang="sl-SI" dirty="0" smtClean="0"/>
              <a:t> </a:t>
            </a:r>
            <a:r>
              <a:rPr lang="sl-SI" dirty="0" err="1" smtClean="0"/>
              <a:t>searching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ideas</a:t>
            </a:r>
            <a:r>
              <a:rPr lang="sl-SI" dirty="0" smtClean="0"/>
              <a:t> – </a:t>
            </a:r>
            <a:r>
              <a:rPr lang="sl-SI" dirty="0" err="1" smtClean="0"/>
              <a:t>product</a:t>
            </a:r>
            <a:r>
              <a:rPr lang="sl-SI" dirty="0" smtClean="0"/>
              <a:t>,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could</a:t>
            </a:r>
            <a:r>
              <a:rPr lang="sl-SI" dirty="0" smtClean="0"/>
              <a:t> be </a:t>
            </a:r>
            <a:r>
              <a:rPr lang="sl-SI" dirty="0" err="1" smtClean="0"/>
              <a:t>developed</a:t>
            </a:r>
            <a:endParaRPr lang="sl-SI" dirty="0" smtClean="0"/>
          </a:p>
          <a:p>
            <a:r>
              <a:rPr lang="sl-SI" dirty="0" err="1" smtClean="0"/>
              <a:t>Product</a:t>
            </a:r>
            <a:r>
              <a:rPr lang="sl-SI" dirty="0" smtClean="0"/>
              <a:t> </a:t>
            </a:r>
            <a:r>
              <a:rPr lang="sl-SI" dirty="0" err="1" smtClean="0"/>
              <a:t>selection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4" y="3859825"/>
            <a:ext cx="2778368" cy="20837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71" y="3792417"/>
            <a:ext cx="2868244" cy="21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BRAIN WRITING – DEVELOPING IDEA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TEACHERS</a:t>
            </a:r>
            <a:endParaRPr lang="sl-SI" dirty="0"/>
          </a:p>
          <a:p>
            <a:r>
              <a:rPr lang="sl-SI" sz="1600" dirty="0"/>
              <a:t>ALL SCHOOL IS INCLUDED IN THE PROJECT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5907" r="16294"/>
          <a:stretch/>
        </p:blipFill>
        <p:spPr>
          <a:xfrm>
            <a:off x="5404339" y="1172308"/>
            <a:ext cx="5775941" cy="56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6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</a:t>
            </a:r>
            <a:r>
              <a:rPr lang="sl-SI" dirty="0" err="1" smtClean="0"/>
              <a:t>Product</a:t>
            </a:r>
            <a:r>
              <a:rPr lang="sl-SI" dirty="0" smtClean="0"/>
              <a:t>: </a:t>
            </a:r>
            <a:r>
              <a:rPr lang="sl-SI" dirty="0"/>
              <a:t>H</a:t>
            </a:r>
            <a:r>
              <a:rPr lang="sl-SI" dirty="0" smtClean="0"/>
              <a:t>OMEMADE </a:t>
            </a:r>
            <a:r>
              <a:rPr lang="sl-SI" dirty="0"/>
              <a:t>SOAP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/>
              <a:t>INGRIDIENTS </a:t>
            </a:r>
            <a:r>
              <a:rPr lang="sl-SI" dirty="0"/>
              <a:t>:</a:t>
            </a:r>
          </a:p>
          <a:p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homemade</a:t>
            </a:r>
            <a:r>
              <a:rPr lang="sl-SI" dirty="0"/>
              <a:t> </a:t>
            </a:r>
            <a:r>
              <a:rPr lang="sl-SI" dirty="0" err="1"/>
              <a:t>soap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base </a:t>
            </a:r>
            <a:r>
              <a:rPr lang="sl-SI" dirty="0" err="1"/>
              <a:t>soap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dyestuff</a:t>
            </a:r>
            <a:r>
              <a:rPr lang="sl-SI" dirty="0"/>
              <a:t>. </a:t>
            </a:r>
            <a:r>
              <a:rPr lang="sl-SI" dirty="0" err="1"/>
              <a:t>Course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also</a:t>
            </a:r>
            <a:r>
              <a:rPr lang="sl-SI" dirty="0"/>
              <a:t> </a:t>
            </a:r>
            <a:r>
              <a:rPr lang="sl-SI" dirty="0" err="1"/>
              <a:t>want</a:t>
            </a:r>
            <a:r>
              <a:rPr lang="sl-SI" dirty="0"/>
              <a:t> to </a:t>
            </a:r>
            <a:r>
              <a:rPr lang="sl-SI" u="sng" dirty="0" err="1">
                <a:hlinkClick r:id="rId2"/>
              </a:rPr>
              <a:t>overindulge</a:t>
            </a:r>
            <a:r>
              <a:rPr lang="sl-SI" b="1" dirty="0"/>
              <a:t> </a:t>
            </a:r>
            <a:r>
              <a:rPr lang="sl-SI" b="1" dirty="0" err="1"/>
              <a:t>ourselfs</a:t>
            </a:r>
            <a:r>
              <a:rPr lang="sl-SI" b="1" dirty="0"/>
              <a:t>, so </a:t>
            </a:r>
            <a:r>
              <a:rPr lang="sl-SI" b="1" dirty="0" err="1"/>
              <a:t>we</a:t>
            </a:r>
            <a:r>
              <a:rPr lang="sl-SI" b="1" dirty="0"/>
              <a:t> </a:t>
            </a:r>
            <a:r>
              <a:rPr lang="sl-SI" b="1" dirty="0" err="1"/>
              <a:t>also</a:t>
            </a:r>
            <a:r>
              <a:rPr lang="sl-SI" b="1" dirty="0"/>
              <a:t> </a:t>
            </a:r>
            <a:r>
              <a:rPr lang="sl-SI" b="1" dirty="0" err="1"/>
              <a:t>need</a:t>
            </a:r>
            <a:r>
              <a:rPr lang="sl-SI" b="1" dirty="0"/>
              <a:t> some </a:t>
            </a:r>
            <a:r>
              <a:rPr lang="sl-SI" b="1" dirty="0" err="1"/>
              <a:t>essential</a:t>
            </a:r>
            <a:r>
              <a:rPr lang="sl-SI" b="1" dirty="0"/>
              <a:t> </a:t>
            </a:r>
            <a:r>
              <a:rPr lang="sl-SI" b="1" dirty="0" err="1"/>
              <a:t>oil</a:t>
            </a:r>
            <a:r>
              <a:rPr lang="sl-SI" b="1" dirty="0"/>
              <a:t>, </a:t>
            </a:r>
            <a:r>
              <a:rPr lang="sl-SI" b="1" dirty="0" err="1"/>
              <a:t>sparkles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</a:t>
            </a:r>
            <a:r>
              <a:rPr lang="sl-SI" b="1" dirty="0" err="1"/>
              <a:t>dry</a:t>
            </a:r>
            <a:r>
              <a:rPr lang="sl-SI" b="1" dirty="0"/>
              <a:t> </a:t>
            </a:r>
            <a:r>
              <a:rPr lang="sl-SI" b="1" dirty="0" err="1"/>
              <a:t>flowers</a:t>
            </a:r>
            <a:r>
              <a:rPr lang="sl-SI" b="1" dirty="0"/>
              <a:t> or </a:t>
            </a:r>
            <a:r>
              <a:rPr lang="sl-SI" b="1" dirty="0" err="1"/>
              <a:t>herbs</a:t>
            </a:r>
            <a:r>
              <a:rPr lang="sl-SI" b="1" dirty="0"/>
              <a:t>. </a:t>
            </a:r>
            <a:endParaRPr lang="sl-SI" dirty="0"/>
          </a:p>
          <a:p>
            <a:r>
              <a:rPr lang="sl-SI" dirty="0"/>
              <a:t> </a:t>
            </a:r>
          </a:p>
          <a:p>
            <a:r>
              <a:rPr lang="sl-SI" b="1" dirty="0" err="1"/>
              <a:t>Process</a:t>
            </a:r>
            <a:r>
              <a:rPr lang="sl-SI" b="1" dirty="0"/>
              <a:t> :</a:t>
            </a:r>
            <a:endParaRPr lang="sl-SI" dirty="0"/>
          </a:p>
          <a:p>
            <a:pPr lvl="0"/>
            <a:r>
              <a:rPr lang="sl-SI" b="1" dirty="0" err="1"/>
              <a:t>Melt</a:t>
            </a:r>
            <a:r>
              <a:rPr lang="sl-SI" b="1" dirty="0"/>
              <a:t> </a:t>
            </a:r>
            <a:r>
              <a:rPr lang="sl-SI" b="1" dirty="0" err="1"/>
              <a:t>the</a:t>
            </a:r>
            <a:r>
              <a:rPr lang="sl-SI" b="1" dirty="0"/>
              <a:t> base </a:t>
            </a:r>
            <a:r>
              <a:rPr lang="sl-SI" b="1" dirty="0" err="1"/>
              <a:t>soap</a:t>
            </a:r>
            <a:r>
              <a:rPr lang="sl-SI" b="1" dirty="0"/>
              <a:t>.</a:t>
            </a:r>
            <a:endParaRPr lang="sl-SI" dirty="0"/>
          </a:p>
          <a:p>
            <a:pPr lvl="0"/>
            <a:r>
              <a:rPr lang="sl-SI" b="1" dirty="0" err="1"/>
              <a:t>Add</a:t>
            </a:r>
            <a:r>
              <a:rPr lang="sl-SI" b="1" dirty="0"/>
              <a:t> a </a:t>
            </a:r>
            <a:r>
              <a:rPr lang="sl-SI" b="1" dirty="0" err="1"/>
              <a:t>dyestuff</a:t>
            </a:r>
            <a:r>
              <a:rPr lang="sl-SI" b="1" dirty="0"/>
              <a:t>.</a:t>
            </a:r>
            <a:endParaRPr lang="sl-SI" dirty="0"/>
          </a:p>
          <a:p>
            <a:pPr lvl="0"/>
            <a:r>
              <a:rPr lang="sl-SI" b="1" dirty="0" err="1"/>
              <a:t>Fill</a:t>
            </a:r>
            <a:r>
              <a:rPr lang="sl-SI" b="1" dirty="0"/>
              <a:t> in </a:t>
            </a: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models</a:t>
            </a:r>
            <a:r>
              <a:rPr lang="sl-SI" b="1" dirty="0"/>
              <a:t>.</a:t>
            </a:r>
            <a:endParaRPr lang="sl-SI" dirty="0"/>
          </a:p>
          <a:p>
            <a:pPr lvl="0"/>
            <a:r>
              <a:rPr lang="sl-SI" b="1" dirty="0" err="1"/>
              <a:t>If</a:t>
            </a:r>
            <a:r>
              <a:rPr lang="sl-SI" b="1" dirty="0"/>
              <a:t> </a:t>
            </a:r>
            <a:r>
              <a:rPr lang="sl-SI" b="1" dirty="0" err="1"/>
              <a:t>you</a:t>
            </a:r>
            <a:r>
              <a:rPr lang="sl-SI" b="1" dirty="0"/>
              <a:t> </a:t>
            </a:r>
            <a:r>
              <a:rPr lang="sl-SI" b="1" dirty="0" err="1"/>
              <a:t>want</a:t>
            </a:r>
            <a:r>
              <a:rPr lang="sl-SI" b="1" dirty="0"/>
              <a:t> </a:t>
            </a:r>
            <a:r>
              <a:rPr lang="sl-SI" b="1" dirty="0" err="1"/>
              <a:t>sprinkle</a:t>
            </a:r>
            <a:r>
              <a:rPr lang="sl-SI" b="1" dirty="0"/>
              <a:t> in some </a:t>
            </a:r>
            <a:r>
              <a:rPr lang="sl-SI" b="1" dirty="0" err="1"/>
              <a:t>sparkles</a:t>
            </a:r>
            <a:r>
              <a:rPr lang="sl-SI" b="1" dirty="0"/>
              <a:t>.</a:t>
            </a:r>
            <a:endParaRPr lang="sl-SI" dirty="0"/>
          </a:p>
          <a:p>
            <a:pPr lvl="0"/>
            <a:r>
              <a:rPr lang="sl-SI" b="1" dirty="0"/>
              <a:t>Let it </a:t>
            </a:r>
            <a:r>
              <a:rPr lang="sl-SI" b="1" dirty="0" err="1"/>
              <a:t>cool</a:t>
            </a:r>
            <a:r>
              <a:rPr lang="sl-SI" b="1" dirty="0"/>
              <a:t>.</a:t>
            </a:r>
            <a:endParaRPr lang="sl-SI" dirty="0"/>
          </a:p>
          <a:p>
            <a:pPr lvl="0"/>
            <a:r>
              <a:rPr lang="sl-SI" b="1" dirty="0"/>
              <a:t>Take </a:t>
            </a: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cooled</a:t>
            </a:r>
            <a:r>
              <a:rPr lang="sl-SI" b="1" dirty="0"/>
              <a:t> </a:t>
            </a:r>
            <a:r>
              <a:rPr lang="sl-SI" b="1" dirty="0" err="1"/>
              <a:t>soaps</a:t>
            </a:r>
            <a:r>
              <a:rPr lang="sl-SI" b="1" dirty="0"/>
              <a:t> </a:t>
            </a:r>
            <a:r>
              <a:rPr lang="sl-SI" b="1" dirty="0" err="1"/>
              <a:t>out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</a:t>
            </a:r>
            <a:r>
              <a:rPr lang="sl-SI" b="1" dirty="0" err="1"/>
              <a:t>models</a:t>
            </a:r>
            <a:r>
              <a:rPr lang="sl-SI" b="1" dirty="0"/>
              <a:t>.</a:t>
            </a:r>
            <a:endParaRPr lang="sl-SI" dirty="0"/>
          </a:p>
          <a:p>
            <a:pPr lvl="0"/>
            <a:r>
              <a:rPr lang="sl-SI" b="1" dirty="0" err="1"/>
              <a:t>Put</a:t>
            </a:r>
            <a:r>
              <a:rPr lang="sl-SI" b="1" dirty="0"/>
              <a:t> it in a </a:t>
            </a:r>
            <a:r>
              <a:rPr lang="sl-SI" b="1" dirty="0" err="1"/>
              <a:t>package</a:t>
            </a:r>
            <a:r>
              <a:rPr lang="sl-SI" b="1" dirty="0"/>
              <a:t>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427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SOAP DISPENSER 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l-SI" dirty="0" smtClean="0"/>
              <a:t>WHAT </a:t>
            </a:r>
            <a:r>
              <a:rPr lang="sl-SI" dirty="0"/>
              <a:t>DO WE NEED</a:t>
            </a:r>
          </a:p>
          <a:p>
            <a:pPr lvl="0"/>
            <a:r>
              <a:rPr lang="sl-SI" dirty="0"/>
              <a:t>White </a:t>
            </a:r>
            <a:r>
              <a:rPr lang="sl-SI" dirty="0" err="1"/>
              <a:t>clay</a:t>
            </a:r>
            <a:r>
              <a:rPr lang="sl-SI" dirty="0"/>
              <a:t> </a:t>
            </a:r>
          </a:p>
          <a:p>
            <a:pPr lvl="0"/>
            <a:r>
              <a:rPr lang="sl-SI" dirty="0" err="1"/>
              <a:t>Containers</a:t>
            </a:r>
            <a:r>
              <a:rPr lang="sl-SI" dirty="0"/>
              <a:t> </a:t>
            </a:r>
          </a:p>
          <a:p>
            <a:pPr lvl="0"/>
            <a:r>
              <a:rPr lang="sl-SI" dirty="0" err="1"/>
              <a:t>Plactic</a:t>
            </a:r>
            <a:r>
              <a:rPr lang="sl-SI" dirty="0"/>
              <a:t> </a:t>
            </a:r>
            <a:r>
              <a:rPr lang="sl-SI" dirty="0" err="1"/>
              <a:t>knife</a:t>
            </a:r>
            <a:r>
              <a:rPr lang="sl-SI" dirty="0"/>
              <a:t> </a:t>
            </a:r>
          </a:p>
          <a:p>
            <a:pPr lvl="0"/>
            <a:r>
              <a:rPr lang="sl-SI" dirty="0" err="1"/>
              <a:t>Lace</a:t>
            </a:r>
            <a:r>
              <a:rPr lang="sl-SI" dirty="0"/>
              <a:t> </a:t>
            </a:r>
          </a:p>
          <a:p>
            <a:pPr lvl="0"/>
            <a:r>
              <a:rPr lang="sl-SI" dirty="0" err="1"/>
              <a:t>Cup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wather</a:t>
            </a:r>
            <a:endParaRPr lang="sl-SI" dirty="0"/>
          </a:p>
          <a:p>
            <a:r>
              <a:rPr lang="sl-SI" dirty="0"/>
              <a:t>HOW TO MAKE</a:t>
            </a:r>
          </a:p>
          <a:p>
            <a:pPr lvl="0"/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cutted</a:t>
            </a:r>
            <a:r>
              <a:rPr lang="sl-SI" dirty="0"/>
              <a:t> a </a:t>
            </a:r>
            <a:r>
              <a:rPr lang="sl-SI" dirty="0" err="1"/>
              <a:t>peace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clay</a:t>
            </a:r>
            <a:r>
              <a:rPr lang="sl-SI" dirty="0"/>
              <a:t> </a:t>
            </a:r>
          </a:p>
          <a:p>
            <a:pPr lvl="0"/>
            <a:r>
              <a:rPr lang="en-GB" dirty="0"/>
              <a:t>then we roll it</a:t>
            </a:r>
            <a:endParaRPr lang="sl-SI" dirty="0"/>
          </a:p>
          <a:p>
            <a:pPr lvl="0"/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put</a:t>
            </a:r>
            <a:r>
              <a:rPr lang="sl-SI" dirty="0"/>
              <a:t> it </a:t>
            </a:r>
            <a:r>
              <a:rPr lang="sl-SI" dirty="0" err="1"/>
              <a:t>into</a:t>
            </a:r>
            <a:r>
              <a:rPr lang="sl-SI" dirty="0"/>
              <a:t> a </a:t>
            </a:r>
            <a:r>
              <a:rPr lang="sl-SI" dirty="0" err="1"/>
              <a:t>shape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a </a:t>
            </a:r>
            <a:r>
              <a:rPr lang="sl-SI" dirty="0" err="1"/>
              <a:t>soap</a:t>
            </a:r>
            <a:r>
              <a:rPr lang="sl-SI" dirty="0"/>
              <a:t> </a:t>
            </a:r>
            <a:r>
              <a:rPr lang="sl-SI" dirty="0" err="1"/>
              <a:t>dispenser</a:t>
            </a:r>
            <a:r>
              <a:rPr lang="sl-SI" dirty="0"/>
              <a:t> </a:t>
            </a:r>
          </a:p>
          <a:p>
            <a:pPr lvl="0"/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decorate</a:t>
            </a:r>
            <a:r>
              <a:rPr lang="sl-SI" dirty="0"/>
              <a:t> it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lace</a:t>
            </a:r>
            <a:r>
              <a:rPr lang="sl-SI" dirty="0"/>
              <a:t> </a:t>
            </a:r>
          </a:p>
          <a:p>
            <a:pPr lvl="0"/>
            <a:r>
              <a:rPr lang="sl-SI" dirty="0" err="1"/>
              <a:t>then</a:t>
            </a:r>
            <a:r>
              <a:rPr lang="sl-SI" dirty="0"/>
              <a:t> </a:t>
            </a:r>
            <a:r>
              <a:rPr lang="sl-SI" dirty="0" err="1"/>
              <a:t>shape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edges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water</a:t>
            </a:r>
            <a:endParaRPr lang="sl-SI" dirty="0"/>
          </a:p>
          <a:p>
            <a:pPr lvl="0"/>
            <a:r>
              <a:rPr lang="sl-SI" dirty="0" err="1"/>
              <a:t>after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leave</a:t>
            </a:r>
            <a:r>
              <a:rPr lang="sl-SI" dirty="0"/>
              <a:t> </a:t>
            </a:r>
            <a:r>
              <a:rPr lang="sl-SI" dirty="0" err="1"/>
              <a:t>clay</a:t>
            </a:r>
            <a:r>
              <a:rPr lang="sl-SI" dirty="0"/>
              <a:t> to </a:t>
            </a:r>
            <a:r>
              <a:rPr lang="sl-SI" dirty="0" err="1"/>
              <a:t>dry</a:t>
            </a:r>
            <a:r>
              <a:rPr lang="sl-SI" dirty="0"/>
              <a:t> </a:t>
            </a:r>
          </a:p>
          <a:p>
            <a:pPr lvl="0"/>
            <a:r>
              <a:rPr lang="sl-SI" dirty="0" err="1"/>
              <a:t>dry</a:t>
            </a:r>
            <a:r>
              <a:rPr lang="sl-SI" dirty="0"/>
              <a:t> it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two</a:t>
            </a:r>
            <a:r>
              <a:rPr lang="sl-SI" dirty="0"/>
              <a:t> </a:t>
            </a:r>
            <a:r>
              <a:rPr lang="sl-SI" dirty="0" err="1"/>
              <a:t>weeks</a:t>
            </a:r>
            <a:endParaRPr lang="sl-SI" dirty="0"/>
          </a:p>
          <a:p>
            <a:pPr lvl="0"/>
            <a:r>
              <a:rPr lang="sl-SI" dirty="0" err="1"/>
              <a:t>then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baked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 in </a:t>
            </a:r>
            <a:r>
              <a:rPr lang="sl-SI" dirty="0" err="1"/>
              <a:t>ceramic</a:t>
            </a:r>
            <a:r>
              <a:rPr lang="sl-SI" dirty="0"/>
              <a:t> </a:t>
            </a:r>
            <a:r>
              <a:rPr lang="sl-SI" dirty="0" err="1"/>
              <a:t>klins</a:t>
            </a:r>
            <a:endParaRPr lang="sl-SI" dirty="0"/>
          </a:p>
          <a:p>
            <a:pPr lvl="0"/>
            <a:r>
              <a:rPr lang="sl-SI" dirty="0"/>
              <a:t>at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end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paint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varnish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051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83064"/>
            <a:ext cx="10515600" cy="1325563"/>
          </a:xfrm>
        </p:spPr>
        <p:txBody>
          <a:bodyPr/>
          <a:lstStyle/>
          <a:p>
            <a:r>
              <a:rPr lang="sl-SI" dirty="0"/>
              <a:t> </a:t>
            </a:r>
            <a:r>
              <a:rPr lang="sl-SI" dirty="0" smtClean="0"/>
              <a:t>2. PRODUCT: TEA BAGS- VALENTINES DAY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CREATED PAPER TEA BAGS FOR VALENTINES DAY</a:t>
            </a:r>
          </a:p>
          <a:p>
            <a:r>
              <a:rPr lang="sl-SI" dirty="0" smtClean="0"/>
              <a:t>USED INDUSTRIAL TEA</a:t>
            </a:r>
          </a:p>
          <a:p>
            <a:r>
              <a:rPr lang="sl-SI" dirty="0" smtClean="0"/>
              <a:t>WITH GOOD WISHES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6483" r="12298" b="15729"/>
          <a:stretch/>
        </p:blipFill>
        <p:spPr>
          <a:xfrm>
            <a:off x="1312986" y="3294185"/>
            <a:ext cx="4386268" cy="31957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2" t="42211" r="21587" b="17019"/>
          <a:stretch/>
        </p:blipFill>
        <p:spPr>
          <a:xfrm>
            <a:off x="6588369" y="2661138"/>
            <a:ext cx="5142670" cy="35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3.PRODUCT: HONEY COOKIES -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USING HONEY FROM SCHOOL BEEHIVE</a:t>
            </a:r>
          </a:p>
          <a:p>
            <a:r>
              <a:rPr lang="sl-SI" dirty="0" smtClean="0"/>
              <a:t>DECORATED IN VALENTINES DAY SPIRIT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404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332</Words>
  <Application>Microsoft Office PowerPoint</Application>
  <PresentationFormat>Po meri</PresentationFormat>
  <Paragraphs>80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Officeova tema</vt:lpstr>
      <vt:lpstr>Mini school bussines</vt:lpstr>
      <vt:lpstr>Project information table </vt:lpstr>
      <vt:lpstr>Enterpreneurship workshop</vt:lpstr>
      <vt:lpstr>BRAIN STORMING – SEARCHING FOR IDEAS</vt:lpstr>
      <vt:lpstr>BRAIN WRITING – DEVELOPING IDEA </vt:lpstr>
      <vt:lpstr>1. Product: HOMEMADE SOAP </vt:lpstr>
      <vt:lpstr>SOAP DISPENSER  </vt:lpstr>
      <vt:lpstr> 2. PRODUCT: TEA BAGS- VALENTINES DAY</vt:lpstr>
      <vt:lpstr>3.PRODUCT: HONEY COOKIES -</vt:lpstr>
      <vt:lpstr>4.PRODUCT: SEEDLINGS  </vt:lpstr>
      <vt:lpstr>Tax education</vt:lpstr>
      <vt:lpstr>SITUATION AND DEMAND SURVEY</vt:lpstr>
      <vt:lpstr>LOGO</vt:lpstr>
      <vt:lpstr>PowerPointova predstavitev</vt:lpstr>
      <vt:lpstr>PLAN FOR THIS YEAR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school bussines</dc:title>
  <dc:creator>ROSANA DULAR</dc:creator>
  <cp:lastModifiedBy>Rosana</cp:lastModifiedBy>
  <cp:revision>33</cp:revision>
  <dcterms:created xsi:type="dcterms:W3CDTF">2017-02-07T12:10:46Z</dcterms:created>
  <dcterms:modified xsi:type="dcterms:W3CDTF">2017-02-08T17:17:56Z</dcterms:modified>
</cp:coreProperties>
</file>